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726" r:id="rId2"/>
  </p:sldMasterIdLst>
  <p:notesMasterIdLst>
    <p:notesMasterId r:id="rId21"/>
  </p:notesMasterIdLst>
  <p:handoutMasterIdLst>
    <p:handoutMasterId r:id="rId22"/>
  </p:handoutMasterIdLst>
  <p:sldIdLst>
    <p:sldId id="256" r:id="rId3"/>
    <p:sldId id="349" r:id="rId4"/>
    <p:sldId id="258" r:id="rId5"/>
    <p:sldId id="340" r:id="rId6"/>
    <p:sldId id="259" r:id="rId7"/>
    <p:sldId id="342" r:id="rId8"/>
    <p:sldId id="265" r:id="rId9"/>
    <p:sldId id="341" r:id="rId10"/>
    <p:sldId id="343" r:id="rId11"/>
    <p:sldId id="328" r:id="rId12"/>
    <p:sldId id="269" r:id="rId13"/>
    <p:sldId id="262" r:id="rId14"/>
    <p:sldId id="333" r:id="rId15"/>
    <p:sldId id="331" r:id="rId16"/>
    <p:sldId id="347" r:id="rId17"/>
    <p:sldId id="336" r:id="rId18"/>
    <p:sldId id="326" r:id="rId19"/>
    <p:sldId id="345" r:id="rId2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61EA8CC-7F74-4A3F-B2F2-61FAC3C93A23}">
          <p14:sldIdLst>
            <p14:sldId id="256"/>
            <p14:sldId id="349"/>
            <p14:sldId id="258"/>
          </p14:sldIdLst>
        </p14:section>
        <p14:section name="Stress Response Explained" id="{0313BB75-CB8E-45F2-82FC-18672A1AC873}">
          <p14:sldIdLst>
            <p14:sldId id="340"/>
            <p14:sldId id="259"/>
            <p14:sldId id="342"/>
            <p14:sldId id="265"/>
            <p14:sldId id="341"/>
          </p14:sldIdLst>
        </p14:section>
        <p14:section name="Mitigating Stress" id="{43C746B5-161E-4A00-A7BC-FA7E462406E2}">
          <p14:sldIdLst>
            <p14:sldId id="343"/>
            <p14:sldId id="328"/>
          </p14:sldIdLst>
        </p14:section>
        <p14:section name="Reducing Stress" id="{4A14B201-0E96-408B-BE0F-4D14470D42CD}">
          <p14:sldIdLst>
            <p14:sldId id="269"/>
            <p14:sldId id="262"/>
            <p14:sldId id="333"/>
            <p14:sldId id="331"/>
            <p14:sldId id="347"/>
            <p14:sldId id="336"/>
            <p14:sldId id="326"/>
          </p14:sldIdLst>
        </p14:section>
        <p14:section name="Conclusion" id="{BC78A64B-7575-4ABF-862F-014E37F8FC37}">
          <p14:sldIdLst>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199" autoAdjust="0"/>
  </p:normalViewPr>
  <p:slideViewPr>
    <p:cSldViewPr snapToGrid="0">
      <p:cViewPr>
        <p:scale>
          <a:sx n="50" d="100"/>
          <a:sy n="50" d="100"/>
        </p:scale>
        <p:origin x="1212" y="24"/>
      </p:cViewPr>
      <p:guideLst/>
    </p:cSldViewPr>
  </p:slideViewPr>
  <p:notesTextViewPr>
    <p:cViewPr>
      <p:scale>
        <a:sx n="1" d="1"/>
        <a:sy n="1" d="1"/>
      </p:scale>
      <p:origin x="0" y="0"/>
    </p:cViewPr>
  </p:notesTextViewPr>
  <p:sorterViewPr>
    <p:cViewPr>
      <p:scale>
        <a:sx n="70" d="100"/>
        <a:sy n="70" d="100"/>
      </p:scale>
      <p:origin x="0" y="-5336"/>
    </p:cViewPr>
  </p:sorterViewPr>
  <p:notesViewPr>
    <p:cSldViewPr snapToGrid="0">
      <p:cViewPr varScale="1">
        <p:scale>
          <a:sx n="45" d="100"/>
          <a:sy n="45" d="100"/>
        </p:scale>
        <p:origin x="274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EDAD8-59EF-4B45-AC50-D93E9FDD31D2}"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6C5B2461-7754-4288-8AEA-7FD7B52091D5}">
      <dgm:prSet/>
      <dgm:spPr/>
      <dgm:t>
        <a:bodyPr/>
        <a:lstStyle/>
        <a:p>
          <a:r>
            <a:rPr lang="en-CA" baseline="0"/>
            <a:t>Fight – remove or destroy the threat</a:t>
          </a:r>
          <a:endParaRPr lang="en-US"/>
        </a:p>
      </dgm:t>
    </dgm:pt>
    <dgm:pt modelId="{A42AD5A1-0CB4-402A-80C3-A15246E9BDC9}" type="parTrans" cxnId="{86061B68-E339-4B75-8823-5E1CC02135C2}">
      <dgm:prSet/>
      <dgm:spPr/>
      <dgm:t>
        <a:bodyPr/>
        <a:lstStyle/>
        <a:p>
          <a:endParaRPr lang="en-US"/>
        </a:p>
      </dgm:t>
    </dgm:pt>
    <dgm:pt modelId="{0F54314E-788B-465D-B32A-1BD15AE8C291}" type="sibTrans" cxnId="{86061B68-E339-4B75-8823-5E1CC02135C2}">
      <dgm:prSet/>
      <dgm:spPr/>
      <dgm:t>
        <a:bodyPr/>
        <a:lstStyle/>
        <a:p>
          <a:endParaRPr lang="en-US"/>
        </a:p>
      </dgm:t>
    </dgm:pt>
    <dgm:pt modelId="{2CE97848-54C6-4DC9-9BC1-E1ADAD5D8EFC}">
      <dgm:prSet/>
      <dgm:spPr/>
      <dgm:t>
        <a:bodyPr/>
        <a:lstStyle/>
        <a:p>
          <a:r>
            <a:rPr lang="en-CA" baseline="0"/>
            <a:t>Flight – run away from the threat</a:t>
          </a:r>
          <a:endParaRPr lang="en-US"/>
        </a:p>
      </dgm:t>
    </dgm:pt>
    <dgm:pt modelId="{32E44648-4514-4252-91E6-8FD2AD738349}" type="parTrans" cxnId="{4AF41700-817F-4915-B293-F7CD532A3592}">
      <dgm:prSet/>
      <dgm:spPr/>
      <dgm:t>
        <a:bodyPr/>
        <a:lstStyle/>
        <a:p>
          <a:endParaRPr lang="en-US"/>
        </a:p>
      </dgm:t>
    </dgm:pt>
    <dgm:pt modelId="{CAC3EFD9-C775-4A7D-92BD-FE5DEBA1F147}" type="sibTrans" cxnId="{4AF41700-817F-4915-B293-F7CD532A3592}">
      <dgm:prSet/>
      <dgm:spPr/>
      <dgm:t>
        <a:bodyPr/>
        <a:lstStyle/>
        <a:p>
          <a:endParaRPr lang="en-US"/>
        </a:p>
      </dgm:t>
    </dgm:pt>
    <dgm:pt modelId="{517AFBD1-FB7F-4DED-9ED8-7C62053BEC99}">
      <dgm:prSet/>
      <dgm:spPr/>
      <dgm:t>
        <a:bodyPr/>
        <a:lstStyle/>
        <a:p>
          <a:r>
            <a:rPr lang="en-CA" baseline="0"/>
            <a:t>Freeze – play dead and hope the threat goes away</a:t>
          </a:r>
          <a:endParaRPr lang="en-US"/>
        </a:p>
      </dgm:t>
    </dgm:pt>
    <dgm:pt modelId="{A41CA763-C075-44BD-A578-4A2D12AEAD8A}" type="parTrans" cxnId="{911D17DD-D48D-4610-9BF3-5AA018FDAA65}">
      <dgm:prSet/>
      <dgm:spPr/>
      <dgm:t>
        <a:bodyPr/>
        <a:lstStyle/>
        <a:p>
          <a:endParaRPr lang="en-US"/>
        </a:p>
      </dgm:t>
    </dgm:pt>
    <dgm:pt modelId="{F2359232-2047-44B6-B8E9-9AB343E547E8}" type="sibTrans" cxnId="{911D17DD-D48D-4610-9BF3-5AA018FDAA65}">
      <dgm:prSet/>
      <dgm:spPr/>
      <dgm:t>
        <a:bodyPr/>
        <a:lstStyle/>
        <a:p>
          <a:endParaRPr lang="en-US"/>
        </a:p>
      </dgm:t>
    </dgm:pt>
    <dgm:pt modelId="{6C977230-86DF-4FA0-9492-EFD0C00C770A}">
      <dgm:prSet/>
      <dgm:spPr/>
      <dgm:t>
        <a:bodyPr/>
        <a:lstStyle/>
        <a:p>
          <a:r>
            <a:rPr lang="en-CA" baseline="0"/>
            <a:t>Fawn – try to please or distract the threat to reduce it</a:t>
          </a:r>
          <a:endParaRPr lang="en-US"/>
        </a:p>
      </dgm:t>
    </dgm:pt>
    <dgm:pt modelId="{E3593D57-9E8C-49E3-B3BF-0A16A816F4E9}" type="parTrans" cxnId="{D6EF0723-AA6C-449E-A2C8-12D8D5F8EB8D}">
      <dgm:prSet/>
      <dgm:spPr/>
      <dgm:t>
        <a:bodyPr/>
        <a:lstStyle/>
        <a:p>
          <a:endParaRPr lang="en-US"/>
        </a:p>
      </dgm:t>
    </dgm:pt>
    <dgm:pt modelId="{C0E20F8D-5707-407C-983E-5B6FB8F057EE}" type="sibTrans" cxnId="{D6EF0723-AA6C-449E-A2C8-12D8D5F8EB8D}">
      <dgm:prSet/>
      <dgm:spPr/>
      <dgm:t>
        <a:bodyPr/>
        <a:lstStyle/>
        <a:p>
          <a:endParaRPr lang="en-US"/>
        </a:p>
      </dgm:t>
    </dgm:pt>
    <dgm:pt modelId="{09987A68-E36C-4645-A1EC-6C2E35CD9BEF}" type="pres">
      <dgm:prSet presAssocID="{AD3EDAD8-59EF-4B45-AC50-D93E9FDD31D2}" presName="matrix" presStyleCnt="0">
        <dgm:presLayoutVars>
          <dgm:chMax val="1"/>
          <dgm:dir/>
          <dgm:resizeHandles val="exact"/>
        </dgm:presLayoutVars>
      </dgm:prSet>
      <dgm:spPr/>
    </dgm:pt>
    <dgm:pt modelId="{DFC6006C-57D3-41BC-A841-89FDEB460BD5}" type="pres">
      <dgm:prSet presAssocID="{AD3EDAD8-59EF-4B45-AC50-D93E9FDD31D2}" presName="diamond" presStyleLbl="bgShp" presStyleIdx="0" presStyleCnt="1"/>
      <dgm:spPr/>
    </dgm:pt>
    <dgm:pt modelId="{1B6C19E2-EC5E-452A-9476-EFA38AF5BE1D}" type="pres">
      <dgm:prSet presAssocID="{AD3EDAD8-59EF-4B45-AC50-D93E9FDD31D2}" presName="quad1" presStyleLbl="node1" presStyleIdx="0" presStyleCnt="4">
        <dgm:presLayoutVars>
          <dgm:chMax val="0"/>
          <dgm:chPref val="0"/>
          <dgm:bulletEnabled val="1"/>
        </dgm:presLayoutVars>
      </dgm:prSet>
      <dgm:spPr/>
    </dgm:pt>
    <dgm:pt modelId="{F6D06450-E3B0-4A1F-82ED-AE79BF07452D}" type="pres">
      <dgm:prSet presAssocID="{AD3EDAD8-59EF-4B45-AC50-D93E9FDD31D2}" presName="quad2" presStyleLbl="node1" presStyleIdx="1" presStyleCnt="4">
        <dgm:presLayoutVars>
          <dgm:chMax val="0"/>
          <dgm:chPref val="0"/>
          <dgm:bulletEnabled val="1"/>
        </dgm:presLayoutVars>
      </dgm:prSet>
      <dgm:spPr/>
    </dgm:pt>
    <dgm:pt modelId="{EEB99E46-BFCE-4C80-AD26-C2D3CE74E3EE}" type="pres">
      <dgm:prSet presAssocID="{AD3EDAD8-59EF-4B45-AC50-D93E9FDD31D2}" presName="quad3" presStyleLbl="node1" presStyleIdx="2" presStyleCnt="4">
        <dgm:presLayoutVars>
          <dgm:chMax val="0"/>
          <dgm:chPref val="0"/>
          <dgm:bulletEnabled val="1"/>
        </dgm:presLayoutVars>
      </dgm:prSet>
      <dgm:spPr/>
    </dgm:pt>
    <dgm:pt modelId="{A4E61B64-8D45-4A67-B74E-5316C2971CC7}" type="pres">
      <dgm:prSet presAssocID="{AD3EDAD8-59EF-4B45-AC50-D93E9FDD31D2}" presName="quad4" presStyleLbl="node1" presStyleIdx="3" presStyleCnt="4">
        <dgm:presLayoutVars>
          <dgm:chMax val="0"/>
          <dgm:chPref val="0"/>
          <dgm:bulletEnabled val="1"/>
        </dgm:presLayoutVars>
      </dgm:prSet>
      <dgm:spPr/>
    </dgm:pt>
  </dgm:ptLst>
  <dgm:cxnLst>
    <dgm:cxn modelId="{4AF41700-817F-4915-B293-F7CD532A3592}" srcId="{AD3EDAD8-59EF-4B45-AC50-D93E9FDD31D2}" destId="{2CE97848-54C6-4DC9-9BC1-E1ADAD5D8EFC}" srcOrd="1" destOrd="0" parTransId="{32E44648-4514-4252-91E6-8FD2AD738349}" sibTransId="{CAC3EFD9-C775-4A7D-92BD-FE5DEBA1F147}"/>
    <dgm:cxn modelId="{B986700E-AD9B-4B5F-8A93-7658C7B14C0A}" type="presOf" srcId="{517AFBD1-FB7F-4DED-9ED8-7C62053BEC99}" destId="{EEB99E46-BFCE-4C80-AD26-C2D3CE74E3EE}" srcOrd="0" destOrd="0" presId="urn:microsoft.com/office/officeart/2005/8/layout/matrix3"/>
    <dgm:cxn modelId="{D6EF0723-AA6C-449E-A2C8-12D8D5F8EB8D}" srcId="{AD3EDAD8-59EF-4B45-AC50-D93E9FDD31D2}" destId="{6C977230-86DF-4FA0-9492-EFD0C00C770A}" srcOrd="3" destOrd="0" parTransId="{E3593D57-9E8C-49E3-B3BF-0A16A816F4E9}" sibTransId="{C0E20F8D-5707-407C-983E-5B6FB8F057EE}"/>
    <dgm:cxn modelId="{3897F843-97A7-4EF8-A1DD-A4F0AA895D1C}" type="presOf" srcId="{6C5B2461-7754-4288-8AEA-7FD7B52091D5}" destId="{1B6C19E2-EC5E-452A-9476-EFA38AF5BE1D}" srcOrd="0" destOrd="0" presId="urn:microsoft.com/office/officeart/2005/8/layout/matrix3"/>
    <dgm:cxn modelId="{57274B47-95AB-4CCB-9CDC-2B698FBB2118}" type="presOf" srcId="{AD3EDAD8-59EF-4B45-AC50-D93E9FDD31D2}" destId="{09987A68-E36C-4645-A1EC-6C2E35CD9BEF}" srcOrd="0" destOrd="0" presId="urn:microsoft.com/office/officeart/2005/8/layout/matrix3"/>
    <dgm:cxn modelId="{86061B68-E339-4B75-8823-5E1CC02135C2}" srcId="{AD3EDAD8-59EF-4B45-AC50-D93E9FDD31D2}" destId="{6C5B2461-7754-4288-8AEA-7FD7B52091D5}" srcOrd="0" destOrd="0" parTransId="{A42AD5A1-0CB4-402A-80C3-A15246E9BDC9}" sibTransId="{0F54314E-788B-465D-B32A-1BD15AE8C291}"/>
    <dgm:cxn modelId="{1AE77075-94B0-4691-B67B-68543EDFC3AE}" type="presOf" srcId="{6C977230-86DF-4FA0-9492-EFD0C00C770A}" destId="{A4E61B64-8D45-4A67-B74E-5316C2971CC7}" srcOrd="0" destOrd="0" presId="urn:microsoft.com/office/officeart/2005/8/layout/matrix3"/>
    <dgm:cxn modelId="{911D17DD-D48D-4610-9BF3-5AA018FDAA65}" srcId="{AD3EDAD8-59EF-4B45-AC50-D93E9FDD31D2}" destId="{517AFBD1-FB7F-4DED-9ED8-7C62053BEC99}" srcOrd="2" destOrd="0" parTransId="{A41CA763-C075-44BD-A578-4A2D12AEAD8A}" sibTransId="{F2359232-2047-44B6-B8E9-9AB343E547E8}"/>
    <dgm:cxn modelId="{0370B0DE-37BC-4A44-B857-9965A0974518}" type="presOf" srcId="{2CE97848-54C6-4DC9-9BC1-E1ADAD5D8EFC}" destId="{F6D06450-E3B0-4A1F-82ED-AE79BF07452D}" srcOrd="0" destOrd="0" presId="urn:microsoft.com/office/officeart/2005/8/layout/matrix3"/>
    <dgm:cxn modelId="{31275731-6777-44FA-BB29-C6D2F66D1250}" type="presParOf" srcId="{09987A68-E36C-4645-A1EC-6C2E35CD9BEF}" destId="{DFC6006C-57D3-41BC-A841-89FDEB460BD5}" srcOrd="0" destOrd="0" presId="urn:microsoft.com/office/officeart/2005/8/layout/matrix3"/>
    <dgm:cxn modelId="{2C0A065A-03A7-49E4-AE33-48332A404855}" type="presParOf" srcId="{09987A68-E36C-4645-A1EC-6C2E35CD9BEF}" destId="{1B6C19E2-EC5E-452A-9476-EFA38AF5BE1D}" srcOrd="1" destOrd="0" presId="urn:microsoft.com/office/officeart/2005/8/layout/matrix3"/>
    <dgm:cxn modelId="{3302E723-5733-4ACD-8684-8EC43807F888}" type="presParOf" srcId="{09987A68-E36C-4645-A1EC-6C2E35CD9BEF}" destId="{F6D06450-E3B0-4A1F-82ED-AE79BF07452D}" srcOrd="2" destOrd="0" presId="urn:microsoft.com/office/officeart/2005/8/layout/matrix3"/>
    <dgm:cxn modelId="{6D4AB882-4011-4515-BB35-59DD14B20C85}" type="presParOf" srcId="{09987A68-E36C-4645-A1EC-6C2E35CD9BEF}" destId="{EEB99E46-BFCE-4C80-AD26-C2D3CE74E3EE}" srcOrd="3" destOrd="0" presId="urn:microsoft.com/office/officeart/2005/8/layout/matrix3"/>
    <dgm:cxn modelId="{5AF94681-FF56-462B-8D8E-BDEBB9AC451F}" type="presParOf" srcId="{09987A68-E36C-4645-A1EC-6C2E35CD9BEF}" destId="{A4E61B64-8D45-4A67-B74E-5316C2971CC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EE806-EB33-430B-9979-65D854E073E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5D392155-E12E-495D-A3EE-20BC845C4A84}">
      <dgm:prSet phldrT="[Text]"/>
      <dgm:spPr/>
      <dgm:t>
        <a:bodyPr/>
        <a:lstStyle/>
        <a:p>
          <a:r>
            <a:rPr lang="en-CA" dirty="0"/>
            <a:t>Situation</a:t>
          </a:r>
        </a:p>
      </dgm:t>
    </dgm:pt>
    <dgm:pt modelId="{52A97EC8-A535-4FDC-B424-6FE047ADD78E}" type="parTrans" cxnId="{1EBAE071-3B6B-41BC-B279-130BF04B6B85}">
      <dgm:prSet/>
      <dgm:spPr/>
      <dgm:t>
        <a:bodyPr/>
        <a:lstStyle/>
        <a:p>
          <a:endParaRPr lang="en-CA"/>
        </a:p>
      </dgm:t>
    </dgm:pt>
    <dgm:pt modelId="{E62F8BB0-A3D6-4424-8F48-842E2C70C6FD}" type="sibTrans" cxnId="{1EBAE071-3B6B-41BC-B279-130BF04B6B85}">
      <dgm:prSet/>
      <dgm:spPr/>
      <dgm:t>
        <a:bodyPr/>
        <a:lstStyle/>
        <a:p>
          <a:endParaRPr lang="en-CA"/>
        </a:p>
      </dgm:t>
    </dgm:pt>
    <dgm:pt modelId="{CCCBF362-852F-4FFD-9BB0-E43212B25607}">
      <dgm:prSet phldrT="[Text]"/>
      <dgm:spPr/>
      <dgm:t>
        <a:bodyPr/>
        <a:lstStyle/>
        <a:p>
          <a:r>
            <a:rPr lang="en-CA" dirty="0"/>
            <a:t>Response</a:t>
          </a:r>
        </a:p>
      </dgm:t>
    </dgm:pt>
    <dgm:pt modelId="{BA6C0FF2-80E2-40E3-81C5-6CB3C39239D1}" type="parTrans" cxnId="{26FB3F79-9EE9-4734-B535-87D8F5778437}">
      <dgm:prSet/>
      <dgm:spPr/>
      <dgm:t>
        <a:bodyPr/>
        <a:lstStyle/>
        <a:p>
          <a:endParaRPr lang="en-CA"/>
        </a:p>
      </dgm:t>
    </dgm:pt>
    <dgm:pt modelId="{B74104B5-07FF-47A1-8652-4685F84EFBF8}" type="sibTrans" cxnId="{26FB3F79-9EE9-4734-B535-87D8F5778437}">
      <dgm:prSet/>
      <dgm:spPr/>
      <dgm:t>
        <a:bodyPr/>
        <a:lstStyle/>
        <a:p>
          <a:endParaRPr lang="en-CA"/>
        </a:p>
      </dgm:t>
    </dgm:pt>
    <dgm:pt modelId="{82B8B8D1-4A68-415E-93BC-B3CD460B9D81}">
      <dgm:prSet phldrT="[Text]"/>
      <dgm:spPr/>
      <dgm:t>
        <a:bodyPr/>
        <a:lstStyle/>
        <a:p>
          <a:r>
            <a:rPr lang="en-CA" dirty="0"/>
            <a:t>Story</a:t>
          </a:r>
        </a:p>
      </dgm:t>
    </dgm:pt>
    <dgm:pt modelId="{5FA91F06-9EE8-4DFD-8237-EBDD586DD1E5}" type="parTrans" cxnId="{B43B309C-ED34-4097-9725-A670B4507B24}">
      <dgm:prSet/>
      <dgm:spPr/>
      <dgm:t>
        <a:bodyPr/>
        <a:lstStyle/>
        <a:p>
          <a:endParaRPr lang="en-CA"/>
        </a:p>
      </dgm:t>
    </dgm:pt>
    <dgm:pt modelId="{B35A8916-3421-4D12-8119-3DA573FAD97A}" type="sibTrans" cxnId="{B43B309C-ED34-4097-9725-A670B4507B24}">
      <dgm:prSet/>
      <dgm:spPr/>
      <dgm:t>
        <a:bodyPr/>
        <a:lstStyle/>
        <a:p>
          <a:endParaRPr lang="en-CA"/>
        </a:p>
      </dgm:t>
    </dgm:pt>
    <dgm:pt modelId="{6E5881B7-FC5B-4503-9747-B66CCFA23038}">
      <dgm:prSet/>
      <dgm:spPr/>
      <dgm:t>
        <a:bodyPr/>
        <a:lstStyle/>
        <a:p>
          <a:r>
            <a:rPr lang="en-CA" dirty="0"/>
            <a:t>Belief</a:t>
          </a:r>
        </a:p>
      </dgm:t>
    </dgm:pt>
    <dgm:pt modelId="{DE0539D9-D82A-4A62-B00A-4594C3605B71}" type="parTrans" cxnId="{D192F980-3EC2-4A7C-8FC7-1BD43EF14480}">
      <dgm:prSet/>
      <dgm:spPr/>
      <dgm:t>
        <a:bodyPr/>
        <a:lstStyle/>
        <a:p>
          <a:endParaRPr lang="en-CA"/>
        </a:p>
      </dgm:t>
    </dgm:pt>
    <dgm:pt modelId="{4C22F30B-AF19-4B9D-B166-FB900F5D5A8A}" type="sibTrans" cxnId="{D192F980-3EC2-4A7C-8FC7-1BD43EF14480}">
      <dgm:prSet/>
      <dgm:spPr/>
      <dgm:t>
        <a:bodyPr/>
        <a:lstStyle/>
        <a:p>
          <a:endParaRPr lang="en-CA"/>
        </a:p>
      </dgm:t>
    </dgm:pt>
    <dgm:pt modelId="{A7C40657-48A9-4FD5-A07A-299F82593985}">
      <dgm:prSet/>
      <dgm:spPr/>
      <dgm:t>
        <a:bodyPr/>
        <a:lstStyle/>
        <a:p>
          <a:r>
            <a:rPr lang="en-CA" dirty="0"/>
            <a:t>Repeat Pattern</a:t>
          </a:r>
        </a:p>
      </dgm:t>
    </dgm:pt>
    <dgm:pt modelId="{2469BAF3-24EE-42A5-B775-9C3D9FF17DF1}" type="parTrans" cxnId="{82DA471F-0602-49C5-A584-E31036BD98D1}">
      <dgm:prSet/>
      <dgm:spPr/>
      <dgm:t>
        <a:bodyPr/>
        <a:lstStyle/>
        <a:p>
          <a:endParaRPr lang="en-CA"/>
        </a:p>
      </dgm:t>
    </dgm:pt>
    <dgm:pt modelId="{0E79BE7B-B0FC-4F70-9F31-08EBCDB11DEF}" type="sibTrans" cxnId="{82DA471F-0602-49C5-A584-E31036BD98D1}">
      <dgm:prSet/>
      <dgm:spPr/>
      <dgm:t>
        <a:bodyPr/>
        <a:lstStyle/>
        <a:p>
          <a:endParaRPr lang="en-CA"/>
        </a:p>
      </dgm:t>
    </dgm:pt>
    <dgm:pt modelId="{8DFA3081-13A7-4E72-80E5-4177CA37119E}">
      <dgm:prSet/>
      <dgm:spPr/>
      <dgm:t>
        <a:bodyPr/>
        <a:lstStyle/>
        <a:p>
          <a:r>
            <a:rPr lang="en-CA" dirty="0"/>
            <a:t>Our Truth</a:t>
          </a:r>
        </a:p>
      </dgm:t>
    </dgm:pt>
    <dgm:pt modelId="{E85CBEB7-C897-4F9A-AB02-5BCB99777B60}" type="parTrans" cxnId="{956DF532-4BA0-4AA0-9051-9962A5DC675F}">
      <dgm:prSet/>
      <dgm:spPr/>
      <dgm:t>
        <a:bodyPr/>
        <a:lstStyle/>
        <a:p>
          <a:endParaRPr lang="en-CA"/>
        </a:p>
      </dgm:t>
    </dgm:pt>
    <dgm:pt modelId="{1AC3E37C-B33B-4423-B5EF-FFAAA72E5F89}" type="sibTrans" cxnId="{956DF532-4BA0-4AA0-9051-9962A5DC675F}">
      <dgm:prSet/>
      <dgm:spPr/>
      <dgm:t>
        <a:bodyPr/>
        <a:lstStyle/>
        <a:p>
          <a:endParaRPr lang="en-CA"/>
        </a:p>
      </dgm:t>
    </dgm:pt>
    <dgm:pt modelId="{AFC556F7-243A-4057-A8E9-6EA89B36D5DD}" type="pres">
      <dgm:prSet presAssocID="{D63EE806-EB33-430B-9979-65D854E073E4}" presName="Name0" presStyleCnt="0">
        <dgm:presLayoutVars>
          <dgm:chMax val="7"/>
          <dgm:chPref val="7"/>
          <dgm:dir/>
          <dgm:animLvl val="lvl"/>
        </dgm:presLayoutVars>
      </dgm:prSet>
      <dgm:spPr/>
    </dgm:pt>
    <dgm:pt modelId="{8890443C-0202-4D47-9567-6BC77EE6E27F}" type="pres">
      <dgm:prSet presAssocID="{5D392155-E12E-495D-A3EE-20BC845C4A84}" presName="Accent1" presStyleCnt="0"/>
      <dgm:spPr/>
    </dgm:pt>
    <dgm:pt modelId="{ECEE5F37-CC95-47E7-811E-46E11BFF1EA7}" type="pres">
      <dgm:prSet presAssocID="{5D392155-E12E-495D-A3EE-20BC845C4A84}" presName="Accent" presStyleLbl="node1" presStyleIdx="0" presStyleCnt="6"/>
      <dgm:spPr/>
    </dgm:pt>
    <dgm:pt modelId="{75265061-970B-4863-818D-5BD7358DA6B1}" type="pres">
      <dgm:prSet presAssocID="{5D392155-E12E-495D-A3EE-20BC845C4A84}" presName="Parent1" presStyleLbl="revTx" presStyleIdx="0" presStyleCnt="6">
        <dgm:presLayoutVars>
          <dgm:chMax val="1"/>
          <dgm:chPref val="1"/>
          <dgm:bulletEnabled val="1"/>
        </dgm:presLayoutVars>
      </dgm:prSet>
      <dgm:spPr/>
    </dgm:pt>
    <dgm:pt modelId="{2286CE9C-BB02-4222-B773-61B0D65FCAEF}" type="pres">
      <dgm:prSet presAssocID="{CCCBF362-852F-4FFD-9BB0-E43212B25607}" presName="Accent2" presStyleCnt="0"/>
      <dgm:spPr/>
    </dgm:pt>
    <dgm:pt modelId="{2B1D24C1-CA3F-4481-8F93-676837207D62}" type="pres">
      <dgm:prSet presAssocID="{CCCBF362-852F-4FFD-9BB0-E43212B25607}" presName="Accent" presStyleLbl="node1" presStyleIdx="1" presStyleCnt="6" custLinFactNeighborX="606" custLinFactNeighborY="606"/>
      <dgm:spPr/>
    </dgm:pt>
    <dgm:pt modelId="{B8A817D4-0042-46C6-A11E-D3BF5AA2F81A}" type="pres">
      <dgm:prSet presAssocID="{CCCBF362-852F-4FFD-9BB0-E43212B25607}" presName="Parent2" presStyleLbl="revTx" presStyleIdx="1" presStyleCnt="6">
        <dgm:presLayoutVars>
          <dgm:chMax val="1"/>
          <dgm:chPref val="1"/>
          <dgm:bulletEnabled val="1"/>
        </dgm:presLayoutVars>
      </dgm:prSet>
      <dgm:spPr/>
    </dgm:pt>
    <dgm:pt modelId="{567CD917-1BE5-41A8-B3F7-D1AC22532048}" type="pres">
      <dgm:prSet presAssocID="{82B8B8D1-4A68-415E-93BC-B3CD460B9D81}" presName="Accent3" presStyleCnt="0"/>
      <dgm:spPr/>
    </dgm:pt>
    <dgm:pt modelId="{5B901A1B-DE55-4E56-900A-CC7EDB3E0DD3}" type="pres">
      <dgm:prSet presAssocID="{82B8B8D1-4A68-415E-93BC-B3CD460B9D81}" presName="Accent" presStyleLbl="node1" presStyleIdx="2" presStyleCnt="6"/>
      <dgm:spPr/>
    </dgm:pt>
    <dgm:pt modelId="{DDA11D4F-1258-422B-8FE0-CBF812E07F1B}" type="pres">
      <dgm:prSet presAssocID="{82B8B8D1-4A68-415E-93BC-B3CD460B9D81}" presName="Parent3" presStyleLbl="revTx" presStyleIdx="2" presStyleCnt="6">
        <dgm:presLayoutVars>
          <dgm:chMax val="1"/>
          <dgm:chPref val="1"/>
          <dgm:bulletEnabled val="1"/>
        </dgm:presLayoutVars>
      </dgm:prSet>
      <dgm:spPr/>
    </dgm:pt>
    <dgm:pt modelId="{2C0187A7-6F42-461B-A9E6-596908F159DA}" type="pres">
      <dgm:prSet presAssocID="{6E5881B7-FC5B-4503-9747-B66CCFA23038}" presName="Accent4" presStyleCnt="0"/>
      <dgm:spPr/>
    </dgm:pt>
    <dgm:pt modelId="{14DC9989-2185-440E-A896-0DBE8C2351DC}" type="pres">
      <dgm:prSet presAssocID="{6E5881B7-FC5B-4503-9747-B66CCFA23038}" presName="Accent" presStyleLbl="node1" presStyleIdx="3" presStyleCnt="6"/>
      <dgm:spPr/>
    </dgm:pt>
    <dgm:pt modelId="{BF80D968-FAD3-4C60-8668-B4584802FE21}" type="pres">
      <dgm:prSet presAssocID="{6E5881B7-FC5B-4503-9747-B66CCFA23038}" presName="Parent4" presStyleLbl="revTx" presStyleIdx="3" presStyleCnt="6">
        <dgm:presLayoutVars>
          <dgm:chMax val="1"/>
          <dgm:chPref val="1"/>
          <dgm:bulletEnabled val="1"/>
        </dgm:presLayoutVars>
      </dgm:prSet>
      <dgm:spPr/>
    </dgm:pt>
    <dgm:pt modelId="{5DBE0DE6-5518-46BB-B219-AA1D3E92322E}" type="pres">
      <dgm:prSet presAssocID="{A7C40657-48A9-4FD5-A07A-299F82593985}" presName="Accent5" presStyleCnt="0"/>
      <dgm:spPr/>
    </dgm:pt>
    <dgm:pt modelId="{F3B2B1B9-00C8-43A5-A99C-AC70A4C07A79}" type="pres">
      <dgm:prSet presAssocID="{A7C40657-48A9-4FD5-A07A-299F82593985}" presName="Accent" presStyleLbl="node1" presStyleIdx="4" presStyleCnt="6"/>
      <dgm:spPr/>
    </dgm:pt>
    <dgm:pt modelId="{0CB63940-3D07-491C-B2E2-437DABE317BF}" type="pres">
      <dgm:prSet presAssocID="{A7C40657-48A9-4FD5-A07A-299F82593985}" presName="Parent5" presStyleLbl="revTx" presStyleIdx="4" presStyleCnt="6">
        <dgm:presLayoutVars>
          <dgm:chMax val="1"/>
          <dgm:chPref val="1"/>
          <dgm:bulletEnabled val="1"/>
        </dgm:presLayoutVars>
      </dgm:prSet>
      <dgm:spPr/>
    </dgm:pt>
    <dgm:pt modelId="{43BAF69E-BD2D-4E2E-873C-50693EA2A25A}" type="pres">
      <dgm:prSet presAssocID="{8DFA3081-13A7-4E72-80E5-4177CA37119E}" presName="Accent6" presStyleCnt="0"/>
      <dgm:spPr/>
    </dgm:pt>
    <dgm:pt modelId="{5A2F591A-5B09-4550-B12D-1A1E43B88AFC}" type="pres">
      <dgm:prSet presAssocID="{8DFA3081-13A7-4E72-80E5-4177CA37119E}" presName="Accent" presStyleLbl="node1" presStyleIdx="5" presStyleCnt="6"/>
      <dgm:spPr/>
    </dgm:pt>
    <dgm:pt modelId="{E9D8EFAC-3CBE-418D-9830-7C17217A8E73}" type="pres">
      <dgm:prSet presAssocID="{8DFA3081-13A7-4E72-80E5-4177CA37119E}" presName="Parent6" presStyleLbl="revTx" presStyleIdx="5" presStyleCnt="6">
        <dgm:presLayoutVars>
          <dgm:chMax val="1"/>
          <dgm:chPref val="1"/>
          <dgm:bulletEnabled val="1"/>
        </dgm:presLayoutVars>
      </dgm:prSet>
      <dgm:spPr/>
    </dgm:pt>
  </dgm:ptLst>
  <dgm:cxnLst>
    <dgm:cxn modelId="{82DA471F-0602-49C5-A584-E31036BD98D1}" srcId="{D63EE806-EB33-430B-9979-65D854E073E4}" destId="{A7C40657-48A9-4FD5-A07A-299F82593985}" srcOrd="4" destOrd="0" parTransId="{2469BAF3-24EE-42A5-B775-9C3D9FF17DF1}" sibTransId="{0E79BE7B-B0FC-4F70-9F31-08EBCDB11DEF}"/>
    <dgm:cxn modelId="{A4B16B1F-4DBE-4A0A-8A10-EA2DAD40AE0E}" type="presOf" srcId="{82B8B8D1-4A68-415E-93BC-B3CD460B9D81}" destId="{DDA11D4F-1258-422B-8FE0-CBF812E07F1B}" srcOrd="0" destOrd="0" presId="urn:microsoft.com/office/officeart/2009/layout/CircleArrowProcess"/>
    <dgm:cxn modelId="{EA5EC32C-D004-4EB3-B4F0-FBFEC3D672D8}" type="presOf" srcId="{8DFA3081-13A7-4E72-80E5-4177CA37119E}" destId="{E9D8EFAC-3CBE-418D-9830-7C17217A8E73}" srcOrd="0" destOrd="0" presId="urn:microsoft.com/office/officeart/2009/layout/CircleArrowProcess"/>
    <dgm:cxn modelId="{956DF532-4BA0-4AA0-9051-9962A5DC675F}" srcId="{D63EE806-EB33-430B-9979-65D854E073E4}" destId="{8DFA3081-13A7-4E72-80E5-4177CA37119E}" srcOrd="5" destOrd="0" parTransId="{E85CBEB7-C897-4F9A-AB02-5BCB99777B60}" sibTransId="{1AC3E37C-B33B-4423-B5EF-FFAAA72E5F89}"/>
    <dgm:cxn modelId="{6C24E165-BEDB-4FF7-8FFF-B8CA84533EC2}" type="presOf" srcId="{CCCBF362-852F-4FFD-9BB0-E43212B25607}" destId="{B8A817D4-0042-46C6-A11E-D3BF5AA2F81A}" srcOrd="0" destOrd="0" presId="urn:microsoft.com/office/officeart/2009/layout/CircleArrowProcess"/>
    <dgm:cxn modelId="{1EBAE071-3B6B-41BC-B279-130BF04B6B85}" srcId="{D63EE806-EB33-430B-9979-65D854E073E4}" destId="{5D392155-E12E-495D-A3EE-20BC845C4A84}" srcOrd="0" destOrd="0" parTransId="{52A97EC8-A535-4FDC-B424-6FE047ADD78E}" sibTransId="{E62F8BB0-A3D6-4424-8F48-842E2C70C6FD}"/>
    <dgm:cxn modelId="{26FB3F79-9EE9-4734-B535-87D8F5778437}" srcId="{D63EE806-EB33-430B-9979-65D854E073E4}" destId="{CCCBF362-852F-4FFD-9BB0-E43212B25607}" srcOrd="1" destOrd="0" parTransId="{BA6C0FF2-80E2-40E3-81C5-6CB3C39239D1}" sibTransId="{B74104B5-07FF-47A1-8652-4685F84EFBF8}"/>
    <dgm:cxn modelId="{8DE6D77E-5D0F-44E1-AB39-A61AC63B104E}" type="presOf" srcId="{D63EE806-EB33-430B-9979-65D854E073E4}" destId="{AFC556F7-243A-4057-A8E9-6EA89B36D5DD}" srcOrd="0" destOrd="0" presId="urn:microsoft.com/office/officeart/2009/layout/CircleArrowProcess"/>
    <dgm:cxn modelId="{D192F980-3EC2-4A7C-8FC7-1BD43EF14480}" srcId="{D63EE806-EB33-430B-9979-65D854E073E4}" destId="{6E5881B7-FC5B-4503-9747-B66CCFA23038}" srcOrd="3" destOrd="0" parTransId="{DE0539D9-D82A-4A62-B00A-4594C3605B71}" sibTransId="{4C22F30B-AF19-4B9D-B166-FB900F5D5A8A}"/>
    <dgm:cxn modelId="{B43B309C-ED34-4097-9725-A670B4507B24}" srcId="{D63EE806-EB33-430B-9979-65D854E073E4}" destId="{82B8B8D1-4A68-415E-93BC-B3CD460B9D81}" srcOrd="2" destOrd="0" parTransId="{5FA91F06-9EE8-4DFD-8237-EBDD586DD1E5}" sibTransId="{B35A8916-3421-4D12-8119-3DA573FAD97A}"/>
    <dgm:cxn modelId="{6E0326A4-3CCE-4993-9AD9-801C5D4626F8}" type="presOf" srcId="{A7C40657-48A9-4FD5-A07A-299F82593985}" destId="{0CB63940-3D07-491C-B2E2-437DABE317BF}" srcOrd="0" destOrd="0" presId="urn:microsoft.com/office/officeart/2009/layout/CircleArrowProcess"/>
    <dgm:cxn modelId="{E66FF6E3-1CCF-41AC-86A2-E6A784983623}" type="presOf" srcId="{6E5881B7-FC5B-4503-9747-B66CCFA23038}" destId="{BF80D968-FAD3-4C60-8668-B4584802FE21}" srcOrd="0" destOrd="0" presId="urn:microsoft.com/office/officeart/2009/layout/CircleArrowProcess"/>
    <dgm:cxn modelId="{5A139AEA-A62D-4FA5-8BE0-925FF3299838}" type="presOf" srcId="{5D392155-E12E-495D-A3EE-20BC845C4A84}" destId="{75265061-970B-4863-818D-5BD7358DA6B1}" srcOrd="0" destOrd="0" presId="urn:microsoft.com/office/officeart/2009/layout/CircleArrowProcess"/>
    <dgm:cxn modelId="{329F6961-204D-42BD-9446-67C866FAE3C5}" type="presParOf" srcId="{AFC556F7-243A-4057-A8E9-6EA89B36D5DD}" destId="{8890443C-0202-4D47-9567-6BC77EE6E27F}" srcOrd="0" destOrd="0" presId="urn:microsoft.com/office/officeart/2009/layout/CircleArrowProcess"/>
    <dgm:cxn modelId="{9946DC43-FA2E-4830-B769-DCD6333CB328}" type="presParOf" srcId="{8890443C-0202-4D47-9567-6BC77EE6E27F}" destId="{ECEE5F37-CC95-47E7-811E-46E11BFF1EA7}" srcOrd="0" destOrd="0" presId="urn:microsoft.com/office/officeart/2009/layout/CircleArrowProcess"/>
    <dgm:cxn modelId="{887D9027-E925-4347-86B9-79575984DF0A}" type="presParOf" srcId="{AFC556F7-243A-4057-A8E9-6EA89B36D5DD}" destId="{75265061-970B-4863-818D-5BD7358DA6B1}" srcOrd="1" destOrd="0" presId="urn:microsoft.com/office/officeart/2009/layout/CircleArrowProcess"/>
    <dgm:cxn modelId="{24EB1429-6BA6-40AC-ACC9-87D6D4037742}" type="presParOf" srcId="{AFC556F7-243A-4057-A8E9-6EA89B36D5DD}" destId="{2286CE9C-BB02-4222-B773-61B0D65FCAEF}" srcOrd="2" destOrd="0" presId="urn:microsoft.com/office/officeart/2009/layout/CircleArrowProcess"/>
    <dgm:cxn modelId="{0AADC0B6-839B-4D80-B2C9-852A0E085ED2}" type="presParOf" srcId="{2286CE9C-BB02-4222-B773-61B0D65FCAEF}" destId="{2B1D24C1-CA3F-4481-8F93-676837207D62}" srcOrd="0" destOrd="0" presId="urn:microsoft.com/office/officeart/2009/layout/CircleArrowProcess"/>
    <dgm:cxn modelId="{852383A3-89A8-4280-B1A9-2F1E9398AFE9}" type="presParOf" srcId="{AFC556F7-243A-4057-A8E9-6EA89B36D5DD}" destId="{B8A817D4-0042-46C6-A11E-D3BF5AA2F81A}" srcOrd="3" destOrd="0" presId="urn:microsoft.com/office/officeart/2009/layout/CircleArrowProcess"/>
    <dgm:cxn modelId="{0A1F7B79-513F-43AF-A42D-BE608F26A2C5}" type="presParOf" srcId="{AFC556F7-243A-4057-A8E9-6EA89B36D5DD}" destId="{567CD917-1BE5-41A8-B3F7-D1AC22532048}" srcOrd="4" destOrd="0" presId="urn:microsoft.com/office/officeart/2009/layout/CircleArrowProcess"/>
    <dgm:cxn modelId="{9FA9D47E-16F4-4D89-B9B4-AC389358897C}" type="presParOf" srcId="{567CD917-1BE5-41A8-B3F7-D1AC22532048}" destId="{5B901A1B-DE55-4E56-900A-CC7EDB3E0DD3}" srcOrd="0" destOrd="0" presId="urn:microsoft.com/office/officeart/2009/layout/CircleArrowProcess"/>
    <dgm:cxn modelId="{D65B9534-5364-4CD2-9DDB-21860F2B70F4}" type="presParOf" srcId="{AFC556F7-243A-4057-A8E9-6EA89B36D5DD}" destId="{DDA11D4F-1258-422B-8FE0-CBF812E07F1B}" srcOrd="5" destOrd="0" presId="urn:microsoft.com/office/officeart/2009/layout/CircleArrowProcess"/>
    <dgm:cxn modelId="{2D3C1267-4558-4E4F-9AD7-824596A3D047}" type="presParOf" srcId="{AFC556F7-243A-4057-A8E9-6EA89B36D5DD}" destId="{2C0187A7-6F42-461B-A9E6-596908F159DA}" srcOrd="6" destOrd="0" presId="urn:microsoft.com/office/officeart/2009/layout/CircleArrowProcess"/>
    <dgm:cxn modelId="{319E2EA8-7881-42D4-BFA6-ACBF865E09C3}" type="presParOf" srcId="{2C0187A7-6F42-461B-A9E6-596908F159DA}" destId="{14DC9989-2185-440E-A896-0DBE8C2351DC}" srcOrd="0" destOrd="0" presId="urn:microsoft.com/office/officeart/2009/layout/CircleArrowProcess"/>
    <dgm:cxn modelId="{C022D3CE-2347-4905-9685-EDC7FB9242DD}" type="presParOf" srcId="{AFC556F7-243A-4057-A8E9-6EA89B36D5DD}" destId="{BF80D968-FAD3-4C60-8668-B4584802FE21}" srcOrd="7" destOrd="0" presId="urn:microsoft.com/office/officeart/2009/layout/CircleArrowProcess"/>
    <dgm:cxn modelId="{5B339D7E-FD8D-4412-B087-7EDDD9D9A01B}" type="presParOf" srcId="{AFC556F7-243A-4057-A8E9-6EA89B36D5DD}" destId="{5DBE0DE6-5518-46BB-B219-AA1D3E92322E}" srcOrd="8" destOrd="0" presId="urn:microsoft.com/office/officeart/2009/layout/CircleArrowProcess"/>
    <dgm:cxn modelId="{D6034BD8-4E88-4D31-8DFA-03CAA946912D}" type="presParOf" srcId="{5DBE0DE6-5518-46BB-B219-AA1D3E92322E}" destId="{F3B2B1B9-00C8-43A5-A99C-AC70A4C07A79}" srcOrd="0" destOrd="0" presId="urn:microsoft.com/office/officeart/2009/layout/CircleArrowProcess"/>
    <dgm:cxn modelId="{2AEC1E65-B539-4625-BA15-1D819631CF11}" type="presParOf" srcId="{AFC556F7-243A-4057-A8E9-6EA89B36D5DD}" destId="{0CB63940-3D07-491C-B2E2-437DABE317BF}" srcOrd="9" destOrd="0" presId="urn:microsoft.com/office/officeart/2009/layout/CircleArrowProcess"/>
    <dgm:cxn modelId="{49823AE4-9505-4EA0-9461-68C2E4BA3125}" type="presParOf" srcId="{AFC556F7-243A-4057-A8E9-6EA89B36D5DD}" destId="{43BAF69E-BD2D-4E2E-873C-50693EA2A25A}" srcOrd="10" destOrd="0" presId="urn:microsoft.com/office/officeart/2009/layout/CircleArrowProcess"/>
    <dgm:cxn modelId="{07ECC191-51AB-456E-BA67-C4CDD2D8E9B7}" type="presParOf" srcId="{43BAF69E-BD2D-4E2E-873C-50693EA2A25A}" destId="{5A2F591A-5B09-4550-B12D-1A1E43B88AFC}" srcOrd="0" destOrd="0" presId="urn:microsoft.com/office/officeart/2009/layout/CircleArrowProcess"/>
    <dgm:cxn modelId="{5A7E8CC5-1330-4B3B-BC7D-043BABE2547E}" type="presParOf" srcId="{AFC556F7-243A-4057-A8E9-6EA89B36D5DD}" destId="{E9D8EFAC-3CBE-418D-9830-7C17217A8E73}"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15CF99-8FAB-4974-9329-3B1EA7D9B94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3D3B5C-7410-4C1B-B616-FD658089755A}">
      <dgm:prSet/>
      <dgm:spPr/>
      <dgm:t>
        <a:bodyPr/>
        <a:lstStyle/>
        <a:p>
          <a:r>
            <a:rPr lang="en-CA" baseline="0"/>
            <a:t>When the threat is:</a:t>
          </a:r>
          <a:endParaRPr lang="en-US"/>
        </a:p>
      </dgm:t>
    </dgm:pt>
    <dgm:pt modelId="{C9994421-F6E2-4179-9DA1-148545BB51BA}" type="parTrans" cxnId="{1D5D6508-F6CA-454E-A739-10584436BD27}">
      <dgm:prSet/>
      <dgm:spPr/>
      <dgm:t>
        <a:bodyPr/>
        <a:lstStyle/>
        <a:p>
          <a:endParaRPr lang="en-US"/>
        </a:p>
      </dgm:t>
    </dgm:pt>
    <dgm:pt modelId="{8D4E31AD-D238-4901-BF9B-B169124A2A19}" type="sibTrans" cxnId="{1D5D6508-F6CA-454E-A739-10584436BD27}">
      <dgm:prSet/>
      <dgm:spPr/>
      <dgm:t>
        <a:bodyPr/>
        <a:lstStyle/>
        <a:p>
          <a:endParaRPr lang="en-US"/>
        </a:p>
      </dgm:t>
    </dgm:pt>
    <dgm:pt modelId="{C69C460B-1779-4B0B-AB61-A5F6DD592278}">
      <dgm:prSet/>
      <dgm:spPr/>
      <dgm:t>
        <a:bodyPr/>
        <a:lstStyle/>
        <a:p>
          <a:r>
            <a:rPr lang="en-CA" baseline="0" dirty="0"/>
            <a:t>Unexpected / violates our expectations or boundaries</a:t>
          </a:r>
          <a:endParaRPr lang="en-US" dirty="0"/>
        </a:p>
      </dgm:t>
    </dgm:pt>
    <dgm:pt modelId="{E1E401FF-9B8D-4DB7-81D5-12125177343B}" type="parTrans" cxnId="{5659CE3F-6B24-4A84-825A-53051A2EB31E}">
      <dgm:prSet/>
      <dgm:spPr/>
      <dgm:t>
        <a:bodyPr/>
        <a:lstStyle/>
        <a:p>
          <a:endParaRPr lang="en-US"/>
        </a:p>
      </dgm:t>
    </dgm:pt>
    <dgm:pt modelId="{A4E77901-BF6F-4059-A9C7-03B385F1B488}" type="sibTrans" cxnId="{5659CE3F-6B24-4A84-825A-53051A2EB31E}">
      <dgm:prSet/>
      <dgm:spPr/>
      <dgm:t>
        <a:bodyPr/>
        <a:lstStyle/>
        <a:p>
          <a:endParaRPr lang="en-US"/>
        </a:p>
      </dgm:t>
    </dgm:pt>
    <dgm:pt modelId="{3ED51253-AE8C-4E77-8D29-3D0BD05C590E}">
      <dgm:prSet/>
      <dgm:spPr/>
      <dgm:t>
        <a:bodyPr/>
        <a:lstStyle/>
        <a:p>
          <a:r>
            <a:rPr lang="en-CA" baseline="0"/>
            <a:t>Threatens our existence</a:t>
          </a:r>
          <a:endParaRPr lang="en-US"/>
        </a:p>
      </dgm:t>
    </dgm:pt>
    <dgm:pt modelId="{2505A110-75C9-4CD3-AC62-6FBA8FB1C216}" type="parTrans" cxnId="{46F36FFF-72D0-4C7D-88E6-424D169744AA}">
      <dgm:prSet/>
      <dgm:spPr/>
      <dgm:t>
        <a:bodyPr/>
        <a:lstStyle/>
        <a:p>
          <a:endParaRPr lang="en-US"/>
        </a:p>
      </dgm:t>
    </dgm:pt>
    <dgm:pt modelId="{FBDD5488-129D-4C53-B46B-98B3A3CE9286}" type="sibTrans" cxnId="{46F36FFF-72D0-4C7D-88E6-424D169744AA}">
      <dgm:prSet/>
      <dgm:spPr/>
      <dgm:t>
        <a:bodyPr/>
        <a:lstStyle/>
        <a:p>
          <a:endParaRPr lang="en-US"/>
        </a:p>
      </dgm:t>
    </dgm:pt>
    <dgm:pt modelId="{2EC6E9A0-4921-44C4-AA5E-730E2EE44943}">
      <dgm:prSet/>
      <dgm:spPr/>
      <dgm:t>
        <a:bodyPr/>
        <a:lstStyle/>
        <a:p>
          <a:r>
            <a:rPr lang="en-CA" baseline="0"/>
            <a:t>Alone (no help in sight)</a:t>
          </a:r>
          <a:endParaRPr lang="en-US"/>
        </a:p>
      </dgm:t>
    </dgm:pt>
    <dgm:pt modelId="{0ECDBD91-9EFF-4875-8EEA-82B1AFAB0995}" type="parTrans" cxnId="{2874409C-C37D-446B-A886-6F5F5676FD5C}">
      <dgm:prSet/>
      <dgm:spPr/>
      <dgm:t>
        <a:bodyPr/>
        <a:lstStyle/>
        <a:p>
          <a:endParaRPr lang="en-US"/>
        </a:p>
      </dgm:t>
    </dgm:pt>
    <dgm:pt modelId="{C50A8B4A-C74B-48DA-BD33-EA2AE98149EC}" type="sibTrans" cxnId="{2874409C-C37D-446B-A886-6F5F5676FD5C}">
      <dgm:prSet/>
      <dgm:spPr/>
      <dgm:t>
        <a:bodyPr/>
        <a:lstStyle/>
        <a:p>
          <a:endParaRPr lang="en-US"/>
        </a:p>
      </dgm:t>
    </dgm:pt>
    <dgm:pt modelId="{A34496DA-EA87-491C-A046-1CCEABCEB8F8}">
      <dgm:prSet/>
      <dgm:spPr/>
      <dgm:t>
        <a:bodyPr/>
        <a:lstStyle/>
        <a:p>
          <a:r>
            <a:rPr lang="en-CA" baseline="0"/>
            <a:t>Powerlessness (no ability to get away or protect ourselves)</a:t>
          </a:r>
          <a:endParaRPr lang="en-US"/>
        </a:p>
      </dgm:t>
    </dgm:pt>
    <dgm:pt modelId="{BD40B13C-A2B6-4A86-A5CA-53BB87304C73}" type="parTrans" cxnId="{775772CA-7260-4BD3-BC07-59E5E4BC2B4A}">
      <dgm:prSet/>
      <dgm:spPr/>
      <dgm:t>
        <a:bodyPr/>
        <a:lstStyle/>
        <a:p>
          <a:endParaRPr lang="en-US"/>
        </a:p>
      </dgm:t>
    </dgm:pt>
    <dgm:pt modelId="{95A4B465-C8DD-4486-9541-CF1EEED7987D}" type="sibTrans" cxnId="{775772CA-7260-4BD3-BC07-59E5E4BC2B4A}">
      <dgm:prSet/>
      <dgm:spPr/>
      <dgm:t>
        <a:bodyPr/>
        <a:lstStyle/>
        <a:p>
          <a:endParaRPr lang="en-US"/>
        </a:p>
      </dgm:t>
    </dgm:pt>
    <dgm:pt modelId="{1CE7DCC5-0AA7-469C-A583-AE2E1D891863}" type="pres">
      <dgm:prSet presAssocID="{6715CF99-8FAB-4974-9329-3B1EA7D9B94C}" presName="vert0" presStyleCnt="0">
        <dgm:presLayoutVars>
          <dgm:dir/>
          <dgm:animOne val="branch"/>
          <dgm:animLvl val="lvl"/>
        </dgm:presLayoutVars>
      </dgm:prSet>
      <dgm:spPr/>
    </dgm:pt>
    <dgm:pt modelId="{C3CC6BB3-A2E0-4223-83AF-3880227C8C33}" type="pres">
      <dgm:prSet presAssocID="{D43D3B5C-7410-4C1B-B616-FD658089755A}" presName="thickLine" presStyleLbl="alignNode1" presStyleIdx="0" presStyleCnt="1"/>
      <dgm:spPr/>
    </dgm:pt>
    <dgm:pt modelId="{3E29E15A-F841-4A91-BFDF-D2BE95653168}" type="pres">
      <dgm:prSet presAssocID="{D43D3B5C-7410-4C1B-B616-FD658089755A}" presName="horz1" presStyleCnt="0"/>
      <dgm:spPr/>
    </dgm:pt>
    <dgm:pt modelId="{EEBC461D-95D4-4E1B-8EF7-1AD7E1267B7F}" type="pres">
      <dgm:prSet presAssocID="{D43D3B5C-7410-4C1B-B616-FD658089755A}" presName="tx1" presStyleLbl="revTx" presStyleIdx="0" presStyleCnt="5"/>
      <dgm:spPr/>
    </dgm:pt>
    <dgm:pt modelId="{3B601230-AE30-4BAD-9660-B4760B1AFD22}" type="pres">
      <dgm:prSet presAssocID="{D43D3B5C-7410-4C1B-B616-FD658089755A}" presName="vert1" presStyleCnt="0"/>
      <dgm:spPr/>
    </dgm:pt>
    <dgm:pt modelId="{F0946215-87CC-41C8-B02B-E9AB8DC37742}" type="pres">
      <dgm:prSet presAssocID="{C69C460B-1779-4B0B-AB61-A5F6DD592278}" presName="vertSpace2a" presStyleCnt="0"/>
      <dgm:spPr/>
    </dgm:pt>
    <dgm:pt modelId="{0D41B8B3-3BCA-4D4A-8165-57E0B18B9F75}" type="pres">
      <dgm:prSet presAssocID="{C69C460B-1779-4B0B-AB61-A5F6DD592278}" presName="horz2" presStyleCnt="0"/>
      <dgm:spPr/>
    </dgm:pt>
    <dgm:pt modelId="{39D1F5BD-B021-4293-BA26-83EF58785553}" type="pres">
      <dgm:prSet presAssocID="{C69C460B-1779-4B0B-AB61-A5F6DD592278}" presName="horzSpace2" presStyleCnt="0"/>
      <dgm:spPr/>
    </dgm:pt>
    <dgm:pt modelId="{0B8F9497-4661-4347-9D75-1CAFA59C178B}" type="pres">
      <dgm:prSet presAssocID="{C69C460B-1779-4B0B-AB61-A5F6DD592278}" presName="tx2" presStyleLbl="revTx" presStyleIdx="1" presStyleCnt="5"/>
      <dgm:spPr/>
    </dgm:pt>
    <dgm:pt modelId="{CECD594B-8070-4212-ACD3-B49A3B5B82EB}" type="pres">
      <dgm:prSet presAssocID="{C69C460B-1779-4B0B-AB61-A5F6DD592278}" presName="vert2" presStyleCnt="0"/>
      <dgm:spPr/>
    </dgm:pt>
    <dgm:pt modelId="{CDC935F1-4E40-4C52-9A4D-D1FE19E7A5FC}" type="pres">
      <dgm:prSet presAssocID="{C69C460B-1779-4B0B-AB61-A5F6DD592278}" presName="thinLine2b" presStyleLbl="callout" presStyleIdx="0" presStyleCnt="4"/>
      <dgm:spPr/>
    </dgm:pt>
    <dgm:pt modelId="{03BBFE92-5ABD-48D6-8863-691599430222}" type="pres">
      <dgm:prSet presAssocID="{C69C460B-1779-4B0B-AB61-A5F6DD592278}" presName="vertSpace2b" presStyleCnt="0"/>
      <dgm:spPr/>
    </dgm:pt>
    <dgm:pt modelId="{E31CDDC6-7512-41FD-A43D-0F1EC3BBEF76}" type="pres">
      <dgm:prSet presAssocID="{3ED51253-AE8C-4E77-8D29-3D0BD05C590E}" presName="horz2" presStyleCnt="0"/>
      <dgm:spPr/>
    </dgm:pt>
    <dgm:pt modelId="{78810248-9BC8-42D1-8B12-61840298D6F5}" type="pres">
      <dgm:prSet presAssocID="{3ED51253-AE8C-4E77-8D29-3D0BD05C590E}" presName="horzSpace2" presStyleCnt="0"/>
      <dgm:spPr/>
    </dgm:pt>
    <dgm:pt modelId="{07D66346-274C-4BBE-89B4-2711B816F927}" type="pres">
      <dgm:prSet presAssocID="{3ED51253-AE8C-4E77-8D29-3D0BD05C590E}" presName="tx2" presStyleLbl="revTx" presStyleIdx="2" presStyleCnt="5"/>
      <dgm:spPr/>
    </dgm:pt>
    <dgm:pt modelId="{52560E8E-96F4-4777-B9AB-AEDBD3D0EF36}" type="pres">
      <dgm:prSet presAssocID="{3ED51253-AE8C-4E77-8D29-3D0BD05C590E}" presName="vert2" presStyleCnt="0"/>
      <dgm:spPr/>
    </dgm:pt>
    <dgm:pt modelId="{003888B4-4E50-4D77-A937-0775FBF384CE}" type="pres">
      <dgm:prSet presAssocID="{3ED51253-AE8C-4E77-8D29-3D0BD05C590E}" presName="thinLine2b" presStyleLbl="callout" presStyleIdx="1" presStyleCnt="4"/>
      <dgm:spPr/>
    </dgm:pt>
    <dgm:pt modelId="{8DBA553F-4CFE-4716-AD0A-66D047D5BCA9}" type="pres">
      <dgm:prSet presAssocID="{3ED51253-AE8C-4E77-8D29-3D0BD05C590E}" presName="vertSpace2b" presStyleCnt="0"/>
      <dgm:spPr/>
    </dgm:pt>
    <dgm:pt modelId="{4B440FAD-EA9F-4247-A6E3-B206108A0C67}" type="pres">
      <dgm:prSet presAssocID="{2EC6E9A0-4921-44C4-AA5E-730E2EE44943}" presName="horz2" presStyleCnt="0"/>
      <dgm:spPr/>
    </dgm:pt>
    <dgm:pt modelId="{755DB7CA-73D5-4E7D-84DB-4794EFE7860B}" type="pres">
      <dgm:prSet presAssocID="{2EC6E9A0-4921-44C4-AA5E-730E2EE44943}" presName="horzSpace2" presStyleCnt="0"/>
      <dgm:spPr/>
    </dgm:pt>
    <dgm:pt modelId="{DF6E2EA1-F14B-4A3A-BBB4-CA39DFF23C08}" type="pres">
      <dgm:prSet presAssocID="{2EC6E9A0-4921-44C4-AA5E-730E2EE44943}" presName="tx2" presStyleLbl="revTx" presStyleIdx="3" presStyleCnt="5"/>
      <dgm:spPr/>
    </dgm:pt>
    <dgm:pt modelId="{7F3D3A40-FA3E-484A-9A75-984A50DE049F}" type="pres">
      <dgm:prSet presAssocID="{2EC6E9A0-4921-44C4-AA5E-730E2EE44943}" presName="vert2" presStyleCnt="0"/>
      <dgm:spPr/>
    </dgm:pt>
    <dgm:pt modelId="{D9F454F8-2D57-4EBE-A2C4-CF9A716A877A}" type="pres">
      <dgm:prSet presAssocID="{2EC6E9A0-4921-44C4-AA5E-730E2EE44943}" presName="thinLine2b" presStyleLbl="callout" presStyleIdx="2" presStyleCnt="4"/>
      <dgm:spPr/>
    </dgm:pt>
    <dgm:pt modelId="{B223DFD1-FCBC-40D8-81AA-64CCB19E8E82}" type="pres">
      <dgm:prSet presAssocID="{2EC6E9A0-4921-44C4-AA5E-730E2EE44943}" presName="vertSpace2b" presStyleCnt="0"/>
      <dgm:spPr/>
    </dgm:pt>
    <dgm:pt modelId="{96393968-EF6D-4687-B7B4-F2640C1D160C}" type="pres">
      <dgm:prSet presAssocID="{A34496DA-EA87-491C-A046-1CCEABCEB8F8}" presName="horz2" presStyleCnt="0"/>
      <dgm:spPr/>
    </dgm:pt>
    <dgm:pt modelId="{05C6027D-FFC4-4FB8-8C4F-7E0AED820DD4}" type="pres">
      <dgm:prSet presAssocID="{A34496DA-EA87-491C-A046-1CCEABCEB8F8}" presName="horzSpace2" presStyleCnt="0"/>
      <dgm:spPr/>
    </dgm:pt>
    <dgm:pt modelId="{07A6B84B-2BC9-489B-8EF0-011625DD168C}" type="pres">
      <dgm:prSet presAssocID="{A34496DA-EA87-491C-A046-1CCEABCEB8F8}" presName="tx2" presStyleLbl="revTx" presStyleIdx="4" presStyleCnt="5"/>
      <dgm:spPr/>
    </dgm:pt>
    <dgm:pt modelId="{E2920A07-1D17-4437-97D2-5654A92E079E}" type="pres">
      <dgm:prSet presAssocID="{A34496DA-EA87-491C-A046-1CCEABCEB8F8}" presName="vert2" presStyleCnt="0"/>
      <dgm:spPr/>
    </dgm:pt>
    <dgm:pt modelId="{A9312644-3DBE-460C-947E-5F388A77CAF5}" type="pres">
      <dgm:prSet presAssocID="{A34496DA-EA87-491C-A046-1CCEABCEB8F8}" presName="thinLine2b" presStyleLbl="callout" presStyleIdx="3" presStyleCnt="4"/>
      <dgm:spPr/>
    </dgm:pt>
    <dgm:pt modelId="{CF0DBC88-5F8C-4701-9FEE-23C7D3A2F980}" type="pres">
      <dgm:prSet presAssocID="{A34496DA-EA87-491C-A046-1CCEABCEB8F8}" presName="vertSpace2b" presStyleCnt="0"/>
      <dgm:spPr/>
    </dgm:pt>
  </dgm:ptLst>
  <dgm:cxnLst>
    <dgm:cxn modelId="{1D5D6508-F6CA-454E-A739-10584436BD27}" srcId="{6715CF99-8FAB-4974-9329-3B1EA7D9B94C}" destId="{D43D3B5C-7410-4C1B-B616-FD658089755A}" srcOrd="0" destOrd="0" parTransId="{C9994421-F6E2-4179-9DA1-148545BB51BA}" sibTransId="{8D4E31AD-D238-4901-BF9B-B169124A2A19}"/>
    <dgm:cxn modelId="{5A89090A-A2DE-49E7-8A62-CEB7EC55C46C}" type="presOf" srcId="{6715CF99-8FAB-4974-9329-3B1EA7D9B94C}" destId="{1CE7DCC5-0AA7-469C-A583-AE2E1D891863}" srcOrd="0" destOrd="0" presId="urn:microsoft.com/office/officeart/2008/layout/LinedList"/>
    <dgm:cxn modelId="{03C07F12-2FC2-42D6-9E0E-0FAED999E3A5}" type="presOf" srcId="{3ED51253-AE8C-4E77-8D29-3D0BD05C590E}" destId="{07D66346-274C-4BBE-89B4-2711B816F927}" srcOrd="0" destOrd="0" presId="urn:microsoft.com/office/officeart/2008/layout/LinedList"/>
    <dgm:cxn modelId="{2C5BB32B-D49F-4537-8DCB-A5FDF03EFD41}" type="presOf" srcId="{C69C460B-1779-4B0B-AB61-A5F6DD592278}" destId="{0B8F9497-4661-4347-9D75-1CAFA59C178B}" srcOrd="0" destOrd="0" presId="urn:microsoft.com/office/officeart/2008/layout/LinedList"/>
    <dgm:cxn modelId="{5659CE3F-6B24-4A84-825A-53051A2EB31E}" srcId="{D43D3B5C-7410-4C1B-B616-FD658089755A}" destId="{C69C460B-1779-4B0B-AB61-A5F6DD592278}" srcOrd="0" destOrd="0" parTransId="{E1E401FF-9B8D-4DB7-81D5-12125177343B}" sibTransId="{A4E77901-BF6F-4059-A9C7-03B385F1B488}"/>
    <dgm:cxn modelId="{3BE41743-0732-492F-BD23-73D72AA0C76F}" type="presOf" srcId="{A34496DA-EA87-491C-A046-1CCEABCEB8F8}" destId="{07A6B84B-2BC9-489B-8EF0-011625DD168C}" srcOrd="0" destOrd="0" presId="urn:microsoft.com/office/officeart/2008/layout/LinedList"/>
    <dgm:cxn modelId="{E49A007E-D362-4626-951D-AB89008591B6}" type="presOf" srcId="{D43D3B5C-7410-4C1B-B616-FD658089755A}" destId="{EEBC461D-95D4-4E1B-8EF7-1AD7E1267B7F}" srcOrd="0" destOrd="0" presId="urn:microsoft.com/office/officeart/2008/layout/LinedList"/>
    <dgm:cxn modelId="{2874409C-C37D-446B-A886-6F5F5676FD5C}" srcId="{D43D3B5C-7410-4C1B-B616-FD658089755A}" destId="{2EC6E9A0-4921-44C4-AA5E-730E2EE44943}" srcOrd="2" destOrd="0" parTransId="{0ECDBD91-9EFF-4875-8EEA-82B1AFAB0995}" sibTransId="{C50A8B4A-C74B-48DA-BD33-EA2AE98149EC}"/>
    <dgm:cxn modelId="{775772CA-7260-4BD3-BC07-59E5E4BC2B4A}" srcId="{D43D3B5C-7410-4C1B-B616-FD658089755A}" destId="{A34496DA-EA87-491C-A046-1CCEABCEB8F8}" srcOrd="3" destOrd="0" parTransId="{BD40B13C-A2B6-4A86-A5CA-53BB87304C73}" sibTransId="{95A4B465-C8DD-4486-9541-CF1EEED7987D}"/>
    <dgm:cxn modelId="{7C37A3E3-4FAD-4C85-86AB-D008CE39C38C}" type="presOf" srcId="{2EC6E9A0-4921-44C4-AA5E-730E2EE44943}" destId="{DF6E2EA1-F14B-4A3A-BBB4-CA39DFF23C08}" srcOrd="0" destOrd="0" presId="urn:microsoft.com/office/officeart/2008/layout/LinedList"/>
    <dgm:cxn modelId="{46F36FFF-72D0-4C7D-88E6-424D169744AA}" srcId="{D43D3B5C-7410-4C1B-B616-FD658089755A}" destId="{3ED51253-AE8C-4E77-8D29-3D0BD05C590E}" srcOrd="1" destOrd="0" parTransId="{2505A110-75C9-4CD3-AC62-6FBA8FB1C216}" sibTransId="{FBDD5488-129D-4C53-B46B-98B3A3CE9286}"/>
    <dgm:cxn modelId="{81A8C453-B21E-4AD7-9EEC-E0F722F61128}" type="presParOf" srcId="{1CE7DCC5-0AA7-469C-A583-AE2E1D891863}" destId="{C3CC6BB3-A2E0-4223-83AF-3880227C8C33}" srcOrd="0" destOrd="0" presId="urn:microsoft.com/office/officeart/2008/layout/LinedList"/>
    <dgm:cxn modelId="{0A131679-E3D1-4077-8C2F-7DE925425270}" type="presParOf" srcId="{1CE7DCC5-0AA7-469C-A583-AE2E1D891863}" destId="{3E29E15A-F841-4A91-BFDF-D2BE95653168}" srcOrd="1" destOrd="0" presId="urn:microsoft.com/office/officeart/2008/layout/LinedList"/>
    <dgm:cxn modelId="{2748D6AC-7BC6-41FF-AA37-88D9610A1EC4}" type="presParOf" srcId="{3E29E15A-F841-4A91-BFDF-D2BE95653168}" destId="{EEBC461D-95D4-4E1B-8EF7-1AD7E1267B7F}" srcOrd="0" destOrd="0" presId="urn:microsoft.com/office/officeart/2008/layout/LinedList"/>
    <dgm:cxn modelId="{53865C0D-A0B4-473A-A4D5-72AEBBA318B9}" type="presParOf" srcId="{3E29E15A-F841-4A91-BFDF-D2BE95653168}" destId="{3B601230-AE30-4BAD-9660-B4760B1AFD22}" srcOrd="1" destOrd="0" presId="urn:microsoft.com/office/officeart/2008/layout/LinedList"/>
    <dgm:cxn modelId="{D7495B7D-B508-4776-A2C1-5C76E4DED6FB}" type="presParOf" srcId="{3B601230-AE30-4BAD-9660-B4760B1AFD22}" destId="{F0946215-87CC-41C8-B02B-E9AB8DC37742}" srcOrd="0" destOrd="0" presId="urn:microsoft.com/office/officeart/2008/layout/LinedList"/>
    <dgm:cxn modelId="{A440B37B-5F30-4FC6-8A44-BBCBBF7128B3}" type="presParOf" srcId="{3B601230-AE30-4BAD-9660-B4760B1AFD22}" destId="{0D41B8B3-3BCA-4D4A-8165-57E0B18B9F75}" srcOrd="1" destOrd="0" presId="urn:microsoft.com/office/officeart/2008/layout/LinedList"/>
    <dgm:cxn modelId="{3BAB4275-0EB4-499A-BF70-7C87A4E09670}" type="presParOf" srcId="{0D41B8B3-3BCA-4D4A-8165-57E0B18B9F75}" destId="{39D1F5BD-B021-4293-BA26-83EF58785553}" srcOrd="0" destOrd="0" presId="urn:microsoft.com/office/officeart/2008/layout/LinedList"/>
    <dgm:cxn modelId="{6E1F6888-32B0-4716-A612-B0E224EE34C7}" type="presParOf" srcId="{0D41B8B3-3BCA-4D4A-8165-57E0B18B9F75}" destId="{0B8F9497-4661-4347-9D75-1CAFA59C178B}" srcOrd="1" destOrd="0" presId="urn:microsoft.com/office/officeart/2008/layout/LinedList"/>
    <dgm:cxn modelId="{6DDAA0D9-8601-47D2-9FCA-315138066FAB}" type="presParOf" srcId="{0D41B8B3-3BCA-4D4A-8165-57E0B18B9F75}" destId="{CECD594B-8070-4212-ACD3-B49A3B5B82EB}" srcOrd="2" destOrd="0" presId="urn:microsoft.com/office/officeart/2008/layout/LinedList"/>
    <dgm:cxn modelId="{3FF51F18-06AC-435A-8D97-FA4FF22350D7}" type="presParOf" srcId="{3B601230-AE30-4BAD-9660-B4760B1AFD22}" destId="{CDC935F1-4E40-4C52-9A4D-D1FE19E7A5FC}" srcOrd="2" destOrd="0" presId="urn:microsoft.com/office/officeart/2008/layout/LinedList"/>
    <dgm:cxn modelId="{23C68F0B-D33C-4D69-BE49-2F76236BE1DC}" type="presParOf" srcId="{3B601230-AE30-4BAD-9660-B4760B1AFD22}" destId="{03BBFE92-5ABD-48D6-8863-691599430222}" srcOrd="3" destOrd="0" presId="urn:microsoft.com/office/officeart/2008/layout/LinedList"/>
    <dgm:cxn modelId="{AAFB9C37-F8F9-4F11-8970-388DFD63278B}" type="presParOf" srcId="{3B601230-AE30-4BAD-9660-B4760B1AFD22}" destId="{E31CDDC6-7512-41FD-A43D-0F1EC3BBEF76}" srcOrd="4" destOrd="0" presId="urn:microsoft.com/office/officeart/2008/layout/LinedList"/>
    <dgm:cxn modelId="{A6BE9A2E-9D4F-4611-B248-596C37047178}" type="presParOf" srcId="{E31CDDC6-7512-41FD-A43D-0F1EC3BBEF76}" destId="{78810248-9BC8-42D1-8B12-61840298D6F5}" srcOrd="0" destOrd="0" presId="urn:microsoft.com/office/officeart/2008/layout/LinedList"/>
    <dgm:cxn modelId="{5082D017-017B-46E1-90FE-593AD070F013}" type="presParOf" srcId="{E31CDDC6-7512-41FD-A43D-0F1EC3BBEF76}" destId="{07D66346-274C-4BBE-89B4-2711B816F927}" srcOrd="1" destOrd="0" presId="urn:microsoft.com/office/officeart/2008/layout/LinedList"/>
    <dgm:cxn modelId="{5E1E3DDA-E523-43E2-92B4-45849001F632}" type="presParOf" srcId="{E31CDDC6-7512-41FD-A43D-0F1EC3BBEF76}" destId="{52560E8E-96F4-4777-B9AB-AEDBD3D0EF36}" srcOrd="2" destOrd="0" presId="urn:microsoft.com/office/officeart/2008/layout/LinedList"/>
    <dgm:cxn modelId="{D7A61FA5-ED57-40EA-B702-84F126790065}" type="presParOf" srcId="{3B601230-AE30-4BAD-9660-B4760B1AFD22}" destId="{003888B4-4E50-4D77-A937-0775FBF384CE}" srcOrd="5" destOrd="0" presId="urn:microsoft.com/office/officeart/2008/layout/LinedList"/>
    <dgm:cxn modelId="{39B87D3C-B58F-437E-8479-58F06627E087}" type="presParOf" srcId="{3B601230-AE30-4BAD-9660-B4760B1AFD22}" destId="{8DBA553F-4CFE-4716-AD0A-66D047D5BCA9}" srcOrd="6" destOrd="0" presId="urn:microsoft.com/office/officeart/2008/layout/LinedList"/>
    <dgm:cxn modelId="{09A66DFE-CB36-4852-9B3E-C47DE38A3454}" type="presParOf" srcId="{3B601230-AE30-4BAD-9660-B4760B1AFD22}" destId="{4B440FAD-EA9F-4247-A6E3-B206108A0C67}" srcOrd="7" destOrd="0" presId="urn:microsoft.com/office/officeart/2008/layout/LinedList"/>
    <dgm:cxn modelId="{D44D9BFA-7862-4A50-8D16-E629C2CB4132}" type="presParOf" srcId="{4B440FAD-EA9F-4247-A6E3-B206108A0C67}" destId="{755DB7CA-73D5-4E7D-84DB-4794EFE7860B}" srcOrd="0" destOrd="0" presId="urn:microsoft.com/office/officeart/2008/layout/LinedList"/>
    <dgm:cxn modelId="{FE69302D-3D52-4434-9F42-F18885B7852B}" type="presParOf" srcId="{4B440FAD-EA9F-4247-A6E3-B206108A0C67}" destId="{DF6E2EA1-F14B-4A3A-BBB4-CA39DFF23C08}" srcOrd="1" destOrd="0" presId="urn:microsoft.com/office/officeart/2008/layout/LinedList"/>
    <dgm:cxn modelId="{B20F39A9-75D1-4EA1-B5AB-E8F86D77D5D9}" type="presParOf" srcId="{4B440FAD-EA9F-4247-A6E3-B206108A0C67}" destId="{7F3D3A40-FA3E-484A-9A75-984A50DE049F}" srcOrd="2" destOrd="0" presId="urn:microsoft.com/office/officeart/2008/layout/LinedList"/>
    <dgm:cxn modelId="{46556C36-ED9F-4561-BB1C-585275F2A29F}" type="presParOf" srcId="{3B601230-AE30-4BAD-9660-B4760B1AFD22}" destId="{D9F454F8-2D57-4EBE-A2C4-CF9A716A877A}" srcOrd="8" destOrd="0" presId="urn:microsoft.com/office/officeart/2008/layout/LinedList"/>
    <dgm:cxn modelId="{1066E5E4-1A01-4343-ACE8-39AEE7C00BF9}" type="presParOf" srcId="{3B601230-AE30-4BAD-9660-B4760B1AFD22}" destId="{B223DFD1-FCBC-40D8-81AA-64CCB19E8E82}" srcOrd="9" destOrd="0" presId="urn:microsoft.com/office/officeart/2008/layout/LinedList"/>
    <dgm:cxn modelId="{EEDEBC13-6BB5-413D-B4C1-5559A9B27AD9}" type="presParOf" srcId="{3B601230-AE30-4BAD-9660-B4760B1AFD22}" destId="{96393968-EF6D-4687-B7B4-F2640C1D160C}" srcOrd="10" destOrd="0" presId="urn:microsoft.com/office/officeart/2008/layout/LinedList"/>
    <dgm:cxn modelId="{344222E2-EBB8-4E09-85DE-61733BDFDCFD}" type="presParOf" srcId="{96393968-EF6D-4687-B7B4-F2640C1D160C}" destId="{05C6027D-FFC4-4FB8-8C4F-7E0AED820DD4}" srcOrd="0" destOrd="0" presId="urn:microsoft.com/office/officeart/2008/layout/LinedList"/>
    <dgm:cxn modelId="{3F7265DB-4875-4EF0-A6B1-76AF856B8F00}" type="presParOf" srcId="{96393968-EF6D-4687-B7B4-F2640C1D160C}" destId="{07A6B84B-2BC9-489B-8EF0-011625DD168C}" srcOrd="1" destOrd="0" presId="urn:microsoft.com/office/officeart/2008/layout/LinedList"/>
    <dgm:cxn modelId="{9C545C77-3DD3-40E0-B4C4-6C7FCBAE0AF3}" type="presParOf" srcId="{96393968-EF6D-4687-B7B4-F2640C1D160C}" destId="{E2920A07-1D17-4437-97D2-5654A92E079E}" srcOrd="2" destOrd="0" presId="urn:microsoft.com/office/officeart/2008/layout/LinedList"/>
    <dgm:cxn modelId="{34B2D2E7-3AA1-46B6-A413-5D12BF565A33}" type="presParOf" srcId="{3B601230-AE30-4BAD-9660-B4760B1AFD22}" destId="{A9312644-3DBE-460C-947E-5F388A77CAF5}" srcOrd="11" destOrd="0" presId="urn:microsoft.com/office/officeart/2008/layout/LinedList"/>
    <dgm:cxn modelId="{667920D6-EBD7-4D8C-895E-6399CDB50C53}" type="presParOf" srcId="{3B601230-AE30-4BAD-9660-B4760B1AFD22}" destId="{CF0DBC88-5F8C-4701-9FEE-23C7D3A2F98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32933C-E194-41D0-B599-3843DB6E13E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30E39EA-20E4-46CC-B551-508CBBC7AF6F}">
      <dgm:prSet/>
      <dgm:spPr/>
      <dgm:t>
        <a:bodyPr/>
        <a:lstStyle/>
        <a:p>
          <a:r>
            <a:rPr lang="en-CA" baseline="0"/>
            <a:t>Exercise</a:t>
          </a:r>
          <a:endParaRPr lang="en-US"/>
        </a:p>
      </dgm:t>
    </dgm:pt>
    <dgm:pt modelId="{932DDF69-AC9B-470A-B8CB-A919A9FF47AB}" type="parTrans" cxnId="{3ED8DF37-28EB-4537-AC4A-9EAA58F6C9D6}">
      <dgm:prSet/>
      <dgm:spPr/>
      <dgm:t>
        <a:bodyPr/>
        <a:lstStyle/>
        <a:p>
          <a:endParaRPr lang="en-US"/>
        </a:p>
      </dgm:t>
    </dgm:pt>
    <dgm:pt modelId="{2681AF72-8967-4E74-A34B-75B316D93EDC}" type="sibTrans" cxnId="{3ED8DF37-28EB-4537-AC4A-9EAA58F6C9D6}">
      <dgm:prSet/>
      <dgm:spPr/>
      <dgm:t>
        <a:bodyPr/>
        <a:lstStyle/>
        <a:p>
          <a:endParaRPr lang="en-US"/>
        </a:p>
      </dgm:t>
    </dgm:pt>
    <dgm:pt modelId="{8A68CC04-AE6D-4137-936E-C51ED7E9D002}">
      <dgm:prSet/>
      <dgm:spPr/>
      <dgm:t>
        <a:bodyPr/>
        <a:lstStyle/>
        <a:p>
          <a:r>
            <a:rPr lang="en-CA" baseline="0" dirty="0"/>
            <a:t>Meditation</a:t>
          </a:r>
          <a:endParaRPr lang="en-US" dirty="0"/>
        </a:p>
      </dgm:t>
    </dgm:pt>
    <dgm:pt modelId="{8E714A25-21AE-4C8C-9EC9-167839E46920}" type="parTrans" cxnId="{9A8F405B-50DC-4AE7-8911-D21B9913C30B}">
      <dgm:prSet/>
      <dgm:spPr/>
      <dgm:t>
        <a:bodyPr/>
        <a:lstStyle/>
        <a:p>
          <a:endParaRPr lang="en-US"/>
        </a:p>
      </dgm:t>
    </dgm:pt>
    <dgm:pt modelId="{A9D61F19-C63A-4B4E-A947-10C92181EB0D}" type="sibTrans" cxnId="{9A8F405B-50DC-4AE7-8911-D21B9913C30B}">
      <dgm:prSet/>
      <dgm:spPr/>
      <dgm:t>
        <a:bodyPr/>
        <a:lstStyle/>
        <a:p>
          <a:endParaRPr lang="en-US"/>
        </a:p>
      </dgm:t>
    </dgm:pt>
    <dgm:pt modelId="{05E38B97-F305-4DEE-A986-6BD80530C54D}">
      <dgm:prSet/>
      <dgm:spPr/>
      <dgm:t>
        <a:bodyPr/>
        <a:lstStyle/>
        <a:p>
          <a:r>
            <a:rPr lang="en-CA" baseline="0"/>
            <a:t>Spiritual Practices</a:t>
          </a:r>
          <a:endParaRPr lang="en-US"/>
        </a:p>
      </dgm:t>
    </dgm:pt>
    <dgm:pt modelId="{F0CBBA9C-C548-44E4-9D5F-0E94525A19A5}" type="parTrans" cxnId="{CE47B84A-1EF0-4756-9452-35EC3615F721}">
      <dgm:prSet/>
      <dgm:spPr/>
      <dgm:t>
        <a:bodyPr/>
        <a:lstStyle/>
        <a:p>
          <a:endParaRPr lang="en-US"/>
        </a:p>
      </dgm:t>
    </dgm:pt>
    <dgm:pt modelId="{028E45A8-7377-4009-B83C-37C9F1584F53}" type="sibTrans" cxnId="{CE47B84A-1EF0-4756-9452-35EC3615F721}">
      <dgm:prSet/>
      <dgm:spPr/>
      <dgm:t>
        <a:bodyPr/>
        <a:lstStyle/>
        <a:p>
          <a:endParaRPr lang="en-US"/>
        </a:p>
      </dgm:t>
    </dgm:pt>
    <dgm:pt modelId="{D7838064-AD0E-4D01-9C35-5FFF4DB971D8}">
      <dgm:prSet/>
      <dgm:spPr/>
      <dgm:t>
        <a:bodyPr/>
        <a:lstStyle/>
        <a:p>
          <a:r>
            <a:rPr lang="en-CA" baseline="0"/>
            <a:t>Emotional Freedom Techniques</a:t>
          </a:r>
          <a:endParaRPr lang="en-US"/>
        </a:p>
      </dgm:t>
    </dgm:pt>
    <dgm:pt modelId="{4FF6B622-9005-4A23-8D14-086B5F65C336}" type="parTrans" cxnId="{7C238CD1-7EC0-4FA2-88AF-1D8905F3D814}">
      <dgm:prSet/>
      <dgm:spPr/>
      <dgm:t>
        <a:bodyPr/>
        <a:lstStyle/>
        <a:p>
          <a:endParaRPr lang="en-US"/>
        </a:p>
      </dgm:t>
    </dgm:pt>
    <dgm:pt modelId="{6FC3A214-5F3E-489C-B121-DB844962F74D}" type="sibTrans" cxnId="{7C238CD1-7EC0-4FA2-88AF-1D8905F3D814}">
      <dgm:prSet/>
      <dgm:spPr/>
      <dgm:t>
        <a:bodyPr/>
        <a:lstStyle/>
        <a:p>
          <a:endParaRPr lang="en-US"/>
        </a:p>
      </dgm:t>
    </dgm:pt>
    <dgm:pt modelId="{802E8C1E-5EC6-4D93-A683-F8E203DE148B}">
      <dgm:prSet/>
      <dgm:spPr/>
      <dgm:t>
        <a:bodyPr/>
        <a:lstStyle/>
        <a:p>
          <a:r>
            <a:rPr lang="en-CA" baseline="0" dirty="0"/>
            <a:t>Debriefing</a:t>
          </a:r>
          <a:endParaRPr lang="en-US" dirty="0"/>
        </a:p>
      </dgm:t>
    </dgm:pt>
    <dgm:pt modelId="{2D23F8C3-2E73-47AA-AB5B-C27921142641}" type="parTrans" cxnId="{12D06C82-4DF3-4882-AD9B-0B9082E8D9D2}">
      <dgm:prSet/>
      <dgm:spPr/>
      <dgm:t>
        <a:bodyPr/>
        <a:lstStyle/>
        <a:p>
          <a:endParaRPr lang="en-US"/>
        </a:p>
      </dgm:t>
    </dgm:pt>
    <dgm:pt modelId="{84D1AB28-C277-49A7-9921-777FD61FEA64}" type="sibTrans" cxnId="{12D06C82-4DF3-4882-AD9B-0B9082E8D9D2}">
      <dgm:prSet/>
      <dgm:spPr/>
      <dgm:t>
        <a:bodyPr/>
        <a:lstStyle/>
        <a:p>
          <a:endParaRPr lang="en-US"/>
        </a:p>
      </dgm:t>
    </dgm:pt>
    <dgm:pt modelId="{C6E8DD22-9CD4-4383-8630-A8775C1E3C1D}">
      <dgm:prSet/>
      <dgm:spPr/>
      <dgm:t>
        <a:bodyPr/>
        <a:lstStyle/>
        <a:p>
          <a:r>
            <a:rPr lang="en-CA" baseline="0" dirty="0"/>
            <a:t>Regular Sleep </a:t>
          </a:r>
          <a:endParaRPr lang="en-US" dirty="0"/>
        </a:p>
      </dgm:t>
    </dgm:pt>
    <dgm:pt modelId="{E9367D2F-03D1-4A31-ADC2-87289F00E34A}" type="parTrans" cxnId="{1274494F-3C67-471F-93BD-64C6E9DEAA23}">
      <dgm:prSet/>
      <dgm:spPr/>
      <dgm:t>
        <a:bodyPr/>
        <a:lstStyle/>
        <a:p>
          <a:endParaRPr lang="en-US"/>
        </a:p>
      </dgm:t>
    </dgm:pt>
    <dgm:pt modelId="{DDFF6D16-703C-46C8-9EB1-DBBE35A57746}" type="sibTrans" cxnId="{1274494F-3C67-471F-93BD-64C6E9DEAA23}">
      <dgm:prSet/>
      <dgm:spPr/>
      <dgm:t>
        <a:bodyPr/>
        <a:lstStyle/>
        <a:p>
          <a:endParaRPr lang="en-US"/>
        </a:p>
      </dgm:t>
    </dgm:pt>
    <dgm:pt modelId="{D3FF8D40-3BA8-4867-B73D-FD15A2295C5A}" type="pres">
      <dgm:prSet presAssocID="{4D32933C-E194-41D0-B599-3843DB6E13E7}" presName="diagram" presStyleCnt="0">
        <dgm:presLayoutVars>
          <dgm:dir/>
          <dgm:resizeHandles val="exact"/>
        </dgm:presLayoutVars>
      </dgm:prSet>
      <dgm:spPr/>
    </dgm:pt>
    <dgm:pt modelId="{F1681E8F-A845-4617-A191-7DEA92CBFD1A}" type="pres">
      <dgm:prSet presAssocID="{B30E39EA-20E4-46CC-B551-508CBBC7AF6F}" presName="node" presStyleLbl="node1" presStyleIdx="0" presStyleCnt="6">
        <dgm:presLayoutVars>
          <dgm:bulletEnabled val="1"/>
        </dgm:presLayoutVars>
      </dgm:prSet>
      <dgm:spPr/>
    </dgm:pt>
    <dgm:pt modelId="{8882B34D-1443-4026-AEF1-153282069950}" type="pres">
      <dgm:prSet presAssocID="{2681AF72-8967-4E74-A34B-75B316D93EDC}" presName="sibTrans" presStyleCnt="0"/>
      <dgm:spPr/>
    </dgm:pt>
    <dgm:pt modelId="{EEABDC84-8106-4C95-ACEC-9BE6E0D5B789}" type="pres">
      <dgm:prSet presAssocID="{8A68CC04-AE6D-4137-936E-C51ED7E9D002}" presName="node" presStyleLbl="node1" presStyleIdx="1" presStyleCnt="6" custLinFactNeighborX="-945" custLinFactNeighborY="1554">
        <dgm:presLayoutVars>
          <dgm:bulletEnabled val="1"/>
        </dgm:presLayoutVars>
      </dgm:prSet>
      <dgm:spPr/>
    </dgm:pt>
    <dgm:pt modelId="{B4767EFD-0776-41FB-A46A-76A27906146B}" type="pres">
      <dgm:prSet presAssocID="{A9D61F19-C63A-4B4E-A947-10C92181EB0D}" presName="sibTrans" presStyleCnt="0"/>
      <dgm:spPr/>
    </dgm:pt>
    <dgm:pt modelId="{D0F968A3-889C-427C-AA8D-46720FE4D906}" type="pres">
      <dgm:prSet presAssocID="{05E38B97-F305-4DEE-A986-6BD80530C54D}" presName="node" presStyleLbl="node1" presStyleIdx="2" presStyleCnt="6">
        <dgm:presLayoutVars>
          <dgm:bulletEnabled val="1"/>
        </dgm:presLayoutVars>
      </dgm:prSet>
      <dgm:spPr/>
    </dgm:pt>
    <dgm:pt modelId="{B0DBCEB1-54FC-426D-8CF0-542E19506AE4}" type="pres">
      <dgm:prSet presAssocID="{028E45A8-7377-4009-B83C-37C9F1584F53}" presName="sibTrans" presStyleCnt="0"/>
      <dgm:spPr/>
    </dgm:pt>
    <dgm:pt modelId="{64B450D7-9D17-4A38-8FB5-95EF15D7ED0F}" type="pres">
      <dgm:prSet presAssocID="{D7838064-AD0E-4D01-9C35-5FFF4DB971D8}" presName="node" presStyleLbl="node1" presStyleIdx="3" presStyleCnt="6">
        <dgm:presLayoutVars>
          <dgm:bulletEnabled val="1"/>
        </dgm:presLayoutVars>
      </dgm:prSet>
      <dgm:spPr/>
    </dgm:pt>
    <dgm:pt modelId="{102A9178-17C3-4760-BB6F-BA568EC4EDC7}" type="pres">
      <dgm:prSet presAssocID="{6FC3A214-5F3E-489C-B121-DB844962F74D}" presName="sibTrans" presStyleCnt="0"/>
      <dgm:spPr/>
    </dgm:pt>
    <dgm:pt modelId="{7927DEC3-73A7-4381-B413-062509896898}" type="pres">
      <dgm:prSet presAssocID="{802E8C1E-5EC6-4D93-A683-F8E203DE148B}" presName="node" presStyleLbl="node1" presStyleIdx="4" presStyleCnt="6">
        <dgm:presLayoutVars>
          <dgm:bulletEnabled val="1"/>
        </dgm:presLayoutVars>
      </dgm:prSet>
      <dgm:spPr/>
    </dgm:pt>
    <dgm:pt modelId="{FCC7F188-7AFF-4A4E-B4DA-BC4C404F1FED}" type="pres">
      <dgm:prSet presAssocID="{84D1AB28-C277-49A7-9921-777FD61FEA64}" presName="sibTrans" presStyleCnt="0"/>
      <dgm:spPr/>
    </dgm:pt>
    <dgm:pt modelId="{DCF0BE94-B256-45CE-81E2-0B5582FAF108}" type="pres">
      <dgm:prSet presAssocID="{C6E8DD22-9CD4-4383-8630-A8775C1E3C1D}" presName="node" presStyleLbl="node1" presStyleIdx="5" presStyleCnt="6">
        <dgm:presLayoutVars>
          <dgm:bulletEnabled val="1"/>
        </dgm:presLayoutVars>
      </dgm:prSet>
      <dgm:spPr/>
    </dgm:pt>
  </dgm:ptLst>
  <dgm:cxnLst>
    <dgm:cxn modelId="{0E754E1A-6F73-4E17-87FF-305DC89934D0}" type="presOf" srcId="{05E38B97-F305-4DEE-A986-6BD80530C54D}" destId="{D0F968A3-889C-427C-AA8D-46720FE4D906}" srcOrd="0" destOrd="0" presId="urn:microsoft.com/office/officeart/2005/8/layout/default"/>
    <dgm:cxn modelId="{3ED8DF37-28EB-4537-AC4A-9EAA58F6C9D6}" srcId="{4D32933C-E194-41D0-B599-3843DB6E13E7}" destId="{B30E39EA-20E4-46CC-B551-508CBBC7AF6F}" srcOrd="0" destOrd="0" parTransId="{932DDF69-AC9B-470A-B8CB-A919A9FF47AB}" sibTransId="{2681AF72-8967-4E74-A34B-75B316D93EDC}"/>
    <dgm:cxn modelId="{9A8F405B-50DC-4AE7-8911-D21B9913C30B}" srcId="{4D32933C-E194-41D0-B599-3843DB6E13E7}" destId="{8A68CC04-AE6D-4137-936E-C51ED7E9D002}" srcOrd="1" destOrd="0" parTransId="{8E714A25-21AE-4C8C-9EC9-167839E46920}" sibTransId="{A9D61F19-C63A-4B4E-A947-10C92181EB0D}"/>
    <dgm:cxn modelId="{CE47B84A-1EF0-4756-9452-35EC3615F721}" srcId="{4D32933C-E194-41D0-B599-3843DB6E13E7}" destId="{05E38B97-F305-4DEE-A986-6BD80530C54D}" srcOrd="2" destOrd="0" parTransId="{F0CBBA9C-C548-44E4-9D5F-0E94525A19A5}" sibTransId="{028E45A8-7377-4009-B83C-37C9F1584F53}"/>
    <dgm:cxn modelId="{1274494F-3C67-471F-93BD-64C6E9DEAA23}" srcId="{4D32933C-E194-41D0-B599-3843DB6E13E7}" destId="{C6E8DD22-9CD4-4383-8630-A8775C1E3C1D}" srcOrd="5" destOrd="0" parTransId="{E9367D2F-03D1-4A31-ADC2-87289F00E34A}" sibTransId="{DDFF6D16-703C-46C8-9EB1-DBBE35A57746}"/>
    <dgm:cxn modelId="{12D06C82-4DF3-4882-AD9B-0B9082E8D9D2}" srcId="{4D32933C-E194-41D0-B599-3843DB6E13E7}" destId="{802E8C1E-5EC6-4D93-A683-F8E203DE148B}" srcOrd="4" destOrd="0" parTransId="{2D23F8C3-2E73-47AA-AB5B-C27921142641}" sibTransId="{84D1AB28-C277-49A7-9921-777FD61FEA64}"/>
    <dgm:cxn modelId="{EA4818AD-8E56-475B-BF0D-2E5AC804A235}" type="presOf" srcId="{802E8C1E-5EC6-4D93-A683-F8E203DE148B}" destId="{7927DEC3-73A7-4381-B413-062509896898}" srcOrd="0" destOrd="0" presId="urn:microsoft.com/office/officeart/2005/8/layout/default"/>
    <dgm:cxn modelId="{C06210C4-D317-4F61-9C12-E4479725EEBC}" type="presOf" srcId="{D7838064-AD0E-4D01-9C35-5FFF4DB971D8}" destId="{64B450D7-9D17-4A38-8FB5-95EF15D7ED0F}" srcOrd="0" destOrd="0" presId="urn:microsoft.com/office/officeart/2005/8/layout/default"/>
    <dgm:cxn modelId="{1D9456CB-7AE5-4806-9DCB-B163C4C51FB1}" type="presOf" srcId="{4D32933C-E194-41D0-B599-3843DB6E13E7}" destId="{D3FF8D40-3BA8-4867-B73D-FD15A2295C5A}" srcOrd="0" destOrd="0" presId="urn:microsoft.com/office/officeart/2005/8/layout/default"/>
    <dgm:cxn modelId="{7C238CD1-7EC0-4FA2-88AF-1D8905F3D814}" srcId="{4D32933C-E194-41D0-B599-3843DB6E13E7}" destId="{D7838064-AD0E-4D01-9C35-5FFF4DB971D8}" srcOrd="3" destOrd="0" parTransId="{4FF6B622-9005-4A23-8D14-086B5F65C336}" sibTransId="{6FC3A214-5F3E-489C-B121-DB844962F74D}"/>
    <dgm:cxn modelId="{505751DD-FFA7-4374-902B-F2395C3763CF}" type="presOf" srcId="{C6E8DD22-9CD4-4383-8630-A8775C1E3C1D}" destId="{DCF0BE94-B256-45CE-81E2-0B5582FAF108}" srcOrd="0" destOrd="0" presId="urn:microsoft.com/office/officeart/2005/8/layout/default"/>
    <dgm:cxn modelId="{94C201F0-AAD6-40BB-9654-D86300F18575}" type="presOf" srcId="{B30E39EA-20E4-46CC-B551-508CBBC7AF6F}" destId="{F1681E8F-A845-4617-A191-7DEA92CBFD1A}" srcOrd="0" destOrd="0" presId="urn:microsoft.com/office/officeart/2005/8/layout/default"/>
    <dgm:cxn modelId="{0D4F28FE-D920-44A7-8975-3247A727163A}" type="presOf" srcId="{8A68CC04-AE6D-4137-936E-C51ED7E9D002}" destId="{EEABDC84-8106-4C95-ACEC-9BE6E0D5B789}" srcOrd="0" destOrd="0" presId="urn:microsoft.com/office/officeart/2005/8/layout/default"/>
    <dgm:cxn modelId="{BCC0C5FA-0F3A-4FF2-8602-870DF955A50E}" type="presParOf" srcId="{D3FF8D40-3BA8-4867-B73D-FD15A2295C5A}" destId="{F1681E8F-A845-4617-A191-7DEA92CBFD1A}" srcOrd="0" destOrd="0" presId="urn:microsoft.com/office/officeart/2005/8/layout/default"/>
    <dgm:cxn modelId="{5A2EAFEB-BCD5-4D21-804A-DAF53D0202E4}" type="presParOf" srcId="{D3FF8D40-3BA8-4867-B73D-FD15A2295C5A}" destId="{8882B34D-1443-4026-AEF1-153282069950}" srcOrd="1" destOrd="0" presId="urn:microsoft.com/office/officeart/2005/8/layout/default"/>
    <dgm:cxn modelId="{CEADA44C-A193-4E9F-A506-AE696D015B3E}" type="presParOf" srcId="{D3FF8D40-3BA8-4867-B73D-FD15A2295C5A}" destId="{EEABDC84-8106-4C95-ACEC-9BE6E0D5B789}" srcOrd="2" destOrd="0" presId="urn:microsoft.com/office/officeart/2005/8/layout/default"/>
    <dgm:cxn modelId="{6A31E9AB-9403-45AD-8E0E-D1AA50A7D185}" type="presParOf" srcId="{D3FF8D40-3BA8-4867-B73D-FD15A2295C5A}" destId="{B4767EFD-0776-41FB-A46A-76A27906146B}" srcOrd="3" destOrd="0" presId="urn:microsoft.com/office/officeart/2005/8/layout/default"/>
    <dgm:cxn modelId="{C98A2CC5-FFD5-4451-AA8B-56FACF2FB46C}" type="presParOf" srcId="{D3FF8D40-3BA8-4867-B73D-FD15A2295C5A}" destId="{D0F968A3-889C-427C-AA8D-46720FE4D906}" srcOrd="4" destOrd="0" presId="urn:microsoft.com/office/officeart/2005/8/layout/default"/>
    <dgm:cxn modelId="{202A1619-6563-4A34-95C2-907AFD466886}" type="presParOf" srcId="{D3FF8D40-3BA8-4867-B73D-FD15A2295C5A}" destId="{B0DBCEB1-54FC-426D-8CF0-542E19506AE4}" srcOrd="5" destOrd="0" presId="urn:microsoft.com/office/officeart/2005/8/layout/default"/>
    <dgm:cxn modelId="{67E6F1AE-A572-4483-95E6-ABD7A7E9B623}" type="presParOf" srcId="{D3FF8D40-3BA8-4867-B73D-FD15A2295C5A}" destId="{64B450D7-9D17-4A38-8FB5-95EF15D7ED0F}" srcOrd="6" destOrd="0" presId="urn:microsoft.com/office/officeart/2005/8/layout/default"/>
    <dgm:cxn modelId="{F500B81A-1C79-40C2-900D-AD8D89CAEDF9}" type="presParOf" srcId="{D3FF8D40-3BA8-4867-B73D-FD15A2295C5A}" destId="{102A9178-17C3-4760-BB6F-BA568EC4EDC7}" srcOrd="7" destOrd="0" presId="urn:microsoft.com/office/officeart/2005/8/layout/default"/>
    <dgm:cxn modelId="{7D95AA16-21DB-4D37-8A9D-564EC7CAD6EA}" type="presParOf" srcId="{D3FF8D40-3BA8-4867-B73D-FD15A2295C5A}" destId="{7927DEC3-73A7-4381-B413-062509896898}" srcOrd="8" destOrd="0" presId="urn:microsoft.com/office/officeart/2005/8/layout/default"/>
    <dgm:cxn modelId="{CB00CAD4-AD71-4BF2-A981-4A2506C72B21}" type="presParOf" srcId="{D3FF8D40-3BA8-4867-B73D-FD15A2295C5A}" destId="{FCC7F188-7AFF-4A4E-B4DA-BC4C404F1FED}" srcOrd="9" destOrd="0" presId="urn:microsoft.com/office/officeart/2005/8/layout/default"/>
    <dgm:cxn modelId="{32255F6E-0056-45EE-9EF0-4C499CA8DB68}" type="presParOf" srcId="{D3FF8D40-3BA8-4867-B73D-FD15A2295C5A}" destId="{DCF0BE94-B256-45CE-81E2-0B5582FAF10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34B8D2-815E-4664-8E7F-8A1FD33095F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116F16AA-4557-4D6F-99C1-06046D6C590D}">
      <dgm:prSet custT="1"/>
      <dgm:spPr/>
      <dgm:t>
        <a:bodyPr/>
        <a:lstStyle/>
        <a:p>
          <a:r>
            <a:rPr lang="en-CA" sz="2400"/>
            <a:t>What is my body response?</a:t>
          </a:r>
          <a:endParaRPr lang="en-US" sz="2400"/>
        </a:p>
      </dgm:t>
    </dgm:pt>
    <dgm:pt modelId="{4227BBDF-8E8C-46B0-896C-49F4C1AE692A}" type="parTrans" cxnId="{E68655F4-3EF0-487C-8742-5584B3B95DA5}">
      <dgm:prSet/>
      <dgm:spPr/>
      <dgm:t>
        <a:bodyPr/>
        <a:lstStyle/>
        <a:p>
          <a:endParaRPr lang="en-US"/>
        </a:p>
      </dgm:t>
    </dgm:pt>
    <dgm:pt modelId="{DFC0C6F7-8539-4581-9C55-112437A744D5}" type="sibTrans" cxnId="{E68655F4-3EF0-487C-8742-5584B3B95DA5}">
      <dgm:prSet/>
      <dgm:spPr/>
      <dgm:t>
        <a:bodyPr/>
        <a:lstStyle/>
        <a:p>
          <a:endParaRPr lang="en-US"/>
        </a:p>
      </dgm:t>
    </dgm:pt>
    <dgm:pt modelId="{54EC2BC6-3C3E-4BE1-891F-7A2E043BD7DD}">
      <dgm:prSet custT="1"/>
      <dgm:spPr/>
      <dgm:t>
        <a:bodyPr/>
        <a:lstStyle/>
        <a:p>
          <a:r>
            <a:rPr lang="en-CA" sz="2400"/>
            <a:t>How strong do I feel this response (0-10)?</a:t>
          </a:r>
          <a:endParaRPr lang="en-US" sz="2400"/>
        </a:p>
      </dgm:t>
    </dgm:pt>
    <dgm:pt modelId="{28D6787A-DD53-4A1C-B345-1981BF3E61F0}" type="parTrans" cxnId="{07E595A4-D4B1-46E9-8308-1EAF6E6FAAF0}">
      <dgm:prSet/>
      <dgm:spPr/>
      <dgm:t>
        <a:bodyPr/>
        <a:lstStyle/>
        <a:p>
          <a:endParaRPr lang="en-US"/>
        </a:p>
      </dgm:t>
    </dgm:pt>
    <dgm:pt modelId="{C0D96FD4-7398-4E11-8289-EA52A8A5414F}" type="sibTrans" cxnId="{07E595A4-D4B1-46E9-8308-1EAF6E6FAAF0}">
      <dgm:prSet/>
      <dgm:spPr/>
      <dgm:t>
        <a:bodyPr/>
        <a:lstStyle/>
        <a:p>
          <a:endParaRPr lang="en-US"/>
        </a:p>
      </dgm:t>
    </dgm:pt>
    <dgm:pt modelId="{4971CBC3-CE9B-40FD-9190-628E35916E45}">
      <dgm:prSet custT="1"/>
      <dgm:spPr/>
      <dgm:t>
        <a:bodyPr/>
        <a:lstStyle/>
        <a:p>
          <a:r>
            <a:rPr lang="en-CA" sz="2400" dirty="0"/>
            <a:t>What is the story I am telling myself?</a:t>
          </a:r>
          <a:endParaRPr lang="en-US" sz="2400" dirty="0"/>
        </a:p>
      </dgm:t>
    </dgm:pt>
    <dgm:pt modelId="{39188A19-2087-48F2-8C03-5CED8C81B28A}" type="parTrans" cxnId="{8CEF4A9E-841C-4B5A-93AD-37375B12760D}">
      <dgm:prSet/>
      <dgm:spPr/>
      <dgm:t>
        <a:bodyPr/>
        <a:lstStyle/>
        <a:p>
          <a:endParaRPr lang="en-US"/>
        </a:p>
      </dgm:t>
    </dgm:pt>
    <dgm:pt modelId="{6FECC309-B2DC-4F44-B36A-FC961338AC2B}" type="sibTrans" cxnId="{8CEF4A9E-841C-4B5A-93AD-37375B12760D}">
      <dgm:prSet/>
      <dgm:spPr/>
      <dgm:t>
        <a:bodyPr/>
        <a:lstStyle/>
        <a:p>
          <a:endParaRPr lang="en-US"/>
        </a:p>
      </dgm:t>
    </dgm:pt>
    <dgm:pt modelId="{2B63AF13-C196-4CC1-BEEC-8D1AD6942C39}">
      <dgm:prSet custT="1"/>
      <dgm:spPr/>
      <dgm:t>
        <a:bodyPr/>
        <a:lstStyle/>
        <a:p>
          <a:r>
            <a:rPr lang="en-CA" sz="2400" dirty="0"/>
            <a:t>Stress-Reducing</a:t>
          </a:r>
          <a:r>
            <a:rPr lang="en-CA" sz="2000" dirty="0"/>
            <a:t> Strategies:</a:t>
          </a:r>
          <a:endParaRPr lang="en-US" sz="2000" dirty="0"/>
        </a:p>
      </dgm:t>
    </dgm:pt>
    <dgm:pt modelId="{D3DF608C-8A74-422C-BED9-6DD62A56815D}" type="parTrans" cxnId="{92F71A08-15BB-4BD0-BF2B-C1D61D7AF17D}">
      <dgm:prSet/>
      <dgm:spPr/>
      <dgm:t>
        <a:bodyPr/>
        <a:lstStyle/>
        <a:p>
          <a:endParaRPr lang="en-US"/>
        </a:p>
      </dgm:t>
    </dgm:pt>
    <dgm:pt modelId="{F2666ABE-F937-4CA0-9B61-2C372F826B09}" type="sibTrans" cxnId="{92F71A08-15BB-4BD0-BF2B-C1D61D7AF17D}">
      <dgm:prSet/>
      <dgm:spPr/>
      <dgm:t>
        <a:bodyPr/>
        <a:lstStyle/>
        <a:p>
          <a:endParaRPr lang="en-US"/>
        </a:p>
      </dgm:t>
    </dgm:pt>
    <dgm:pt modelId="{28344E81-0954-4D80-8AEA-6C2D71275454}">
      <dgm:prSet/>
      <dgm:spPr/>
      <dgm:t>
        <a:bodyPr/>
        <a:lstStyle/>
        <a:p>
          <a:r>
            <a:rPr lang="en-CA" dirty="0"/>
            <a:t>Massage cuticles</a:t>
          </a:r>
          <a:endParaRPr lang="en-US" dirty="0"/>
        </a:p>
      </dgm:t>
    </dgm:pt>
    <dgm:pt modelId="{B08F2A56-C643-492A-8B4C-3D5C0B4442DB}" type="parTrans" cxnId="{D1955E2B-C643-41DE-AB4E-18A65FC3E918}">
      <dgm:prSet/>
      <dgm:spPr/>
      <dgm:t>
        <a:bodyPr/>
        <a:lstStyle/>
        <a:p>
          <a:endParaRPr lang="en-US"/>
        </a:p>
      </dgm:t>
    </dgm:pt>
    <dgm:pt modelId="{84C57A07-97F7-4786-8590-4DD1B9AA630F}" type="sibTrans" cxnId="{D1955E2B-C643-41DE-AB4E-18A65FC3E918}">
      <dgm:prSet/>
      <dgm:spPr/>
      <dgm:t>
        <a:bodyPr/>
        <a:lstStyle/>
        <a:p>
          <a:endParaRPr lang="en-US"/>
        </a:p>
      </dgm:t>
    </dgm:pt>
    <dgm:pt modelId="{A75552BA-B6D4-45CD-8C2F-7628932070A5}">
      <dgm:prSet/>
      <dgm:spPr/>
      <dgm:t>
        <a:bodyPr/>
        <a:lstStyle/>
        <a:p>
          <a:r>
            <a:rPr lang="en-CA"/>
            <a:t>Compassion hold</a:t>
          </a:r>
          <a:endParaRPr lang="en-US"/>
        </a:p>
      </dgm:t>
    </dgm:pt>
    <dgm:pt modelId="{49EA8547-4572-473E-8FA7-494F14C5D90D}" type="parTrans" cxnId="{208132D0-E02B-4A9F-AC68-D849BF7E946E}">
      <dgm:prSet/>
      <dgm:spPr/>
      <dgm:t>
        <a:bodyPr/>
        <a:lstStyle/>
        <a:p>
          <a:endParaRPr lang="en-US"/>
        </a:p>
      </dgm:t>
    </dgm:pt>
    <dgm:pt modelId="{E844A79C-380E-4248-A8A5-FEEBF5446400}" type="sibTrans" cxnId="{208132D0-E02B-4A9F-AC68-D849BF7E946E}">
      <dgm:prSet/>
      <dgm:spPr/>
      <dgm:t>
        <a:bodyPr/>
        <a:lstStyle/>
        <a:p>
          <a:endParaRPr lang="en-US"/>
        </a:p>
      </dgm:t>
    </dgm:pt>
    <dgm:pt modelId="{CF5CD5C1-2FC3-4BDF-9511-E214CD8E2C9E}">
      <dgm:prSet/>
      <dgm:spPr/>
      <dgm:t>
        <a:bodyPr/>
        <a:lstStyle/>
        <a:p>
          <a:r>
            <a:rPr lang="en-CA" dirty="0"/>
            <a:t>Tapping</a:t>
          </a:r>
          <a:endParaRPr lang="en-US" dirty="0"/>
        </a:p>
      </dgm:t>
    </dgm:pt>
    <dgm:pt modelId="{167BC491-BBF5-4B96-A4FB-D5E6243F5D04}" type="parTrans" cxnId="{92BFEB4C-1CCA-4872-A991-63F8E44257D1}">
      <dgm:prSet/>
      <dgm:spPr/>
      <dgm:t>
        <a:bodyPr/>
        <a:lstStyle/>
        <a:p>
          <a:endParaRPr lang="en-US"/>
        </a:p>
      </dgm:t>
    </dgm:pt>
    <dgm:pt modelId="{668D6E40-06AC-475B-8430-BD501BF3C476}" type="sibTrans" cxnId="{92BFEB4C-1CCA-4872-A991-63F8E44257D1}">
      <dgm:prSet/>
      <dgm:spPr/>
      <dgm:t>
        <a:bodyPr/>
        <a:lstStyle/>
        <a:p>
          <a:endParaRPr lang="en-US"/>
        </a:p>
      </dgm:t>
    </dgm:pt>
    <dgm:pt modelId="{1532601F-8CF1-4048-9133-AFD7BAE00523}" type="pres">
      <dgm:prSet presAssocID="{8D34B8D2-815E-4664-8E7F-8A1FD33095F4}" presName="Name0" presStyleCnt="0">
        <dgm:presLayoutVars>
          <dgm:dir/>
          <dgm:animLvl val="lvl"/>
          <dgm:resizeHandles val="exact"/>
        </dgm:presLayoutVars>
      </dgm:prSet>
      <dgm:spPr/>
    </dgm:pt>
    <dgm:pt modelId="{A724AAE2-71B3-4C7B-B7DA-67989252A677}" type="pres">
      <dgm:prSet presAssocID="{2B63AF13-C196-4CC1-BEEC-8D1AD6942C39}" presName="boxAndChildren" presStyleCnt="0"/>
      <dgm:spPr/>
    </dgm:pt>
    <dgm:pt modelId="{0CEF6253-BDAF-44D6-878A-298221355A6D}" type="pres">
      <dgm:prSet presAssocID="{2B63AF13-C196-4CC1-BEEC-8D1AD6942C39}" presName="parentTextBox" presStyleLbl="node1" presStyleIdx="0" presStyleCnt="4"/>
      <dgm:spPr/>
    </dgm:pt>
    <dgm:pt modelId="{B40CE464-BA5A-41E6-AC14-65635F83E870}" type="pres">
      <dgm:prSet presAssocID="{2B63AF13-C196-4CC1-BEEC-8D1AD6942C39}" presName="entireBox" presStyleLbl="node1" presStyleIdx="0" presStyleCnt="4"/>
      <dgm:spPr/>
    </dgm:pt>
    <dgm:pt modelId="{9485CB84-C478-42BD-8BB7-66ED35AC8DFF}" type="pres">
      <dgm:prSet presAssocID="{2B63AF13-C196-4CC1-BEEC-8D1AD6942C39}" presName="descendantBox" presStyleCnt="0"/>
      <dgm:spPr/>
    </dgm:pt>
    <dgm:pt modelId="{6827BA97-8245-4708-9950-F4EFE7BB03F8}" type="pres">
      <dgm:prSet presAssocID="{28344E81-0954-4D80-8AEA-6C2D71275454}" presName="childTextBox" presStyleLbl="fgAccFollowNode1" presStyleIdx="0" presStyleCnt="3">
        <dgm:presLayoutVars>
          <dgm:bulletEnabled val="1"/>
        </dgm:presLayoutVars>
      </dgm:prSet>
      <dgm:spPr/>
    </dgm:pt>
    <dgm:pt modelId="{8EFD9148-F53C-46EF-9AA5-7968945B2237}" type="pres">
      <dgm:prSet presAssocID="{A75552BA-B6D4-45CD-8C2F-7628932070A5}" presName="childTextBox" presStyleLbl="fgAccFollowNode1" presStyleIdx="1" presStyleCnt="3">
        <dgm:presLayoutVars>
          <dgm:bulletEnabled val="1"/>
        </dgm:presLayoutVars>
      </dgm:prSet>
      <dgm:spPr/>
    </dgm:pt>
    <dgm:pt modelId="{A917DFB5-B129-4BB4-8367-0E30BA324392}" type="pres">
      <dgm:prSet presAssocID="{CF5CD5C1-2FC3-4BDF-9511-E214CD8E2C9E}" presName="childTextBox" presStyleLbl="fgAccFollowNode1" presStyleIdx="2" presStyleCnt="3">
        <dgm:presLayoutVars>
          <dgm:bulletEnabled val="1"/>
        </dgm:presLayoutVars>
      </dgm:prSet>
      <dgm:spPr/>
    </dgm:pt>
    <dgm:pt modelId="{A16E13FA-FB07-4403-9860-9E0316D62E21}" type="pres">
      <dgm:prSet presAssocID="{6FECC309-B2DC-4F44-B36A-FC961338AC2B}" presName="sp" presStyleCnt="0"/>
      <dgm:spPr/>
    </dgm:pt>
    <dgm:pt modelId="{035C3E04-2425-48E9-878E-8C03E532FEEF}" type="pres">
      <dgm:prSet presAssocID="{4971CBC3-CE9B-40FD-9190-628E35916E45}" presName="arrowAndChildren" presStyleCnt="0"/>
      <dgm:spPr/>
    </dgm:pt>
    <dgm:pt modelId="{562CF271-E174-4EC8-8CFC-55D578D73C9B}" type="pres">
      <dgm:prSet presAssocID="{4971CBC3-CE9B-40FD-9190-628E35916E45}" presName="parentTextArrow" presStyleLbl="node1" presStyleIdx="1" presStyleCnt="4"/>
      <dgm:spPr/>
    </dgm:pt>
    <dgm:pt modelId="{AB6BB7C0-3B0D-428D-9451-8CF1EDDAC899}" type="pres">
      <dgm:prSet presAssocID="{C0D96FD4-7398-4E11-8289-EA52A8A5414F}" presName="sp" presStyleCnt="0"/>
      <dgm:spPr/>
    </dgm:pt>
    <dgm:pt modelId="{2AE7A5A8-E7D9-4479-B629-3604E2E538C8}" type="pres">
      <dgm:prSet presAssocID="{54EC2BC6-3C3E-4BE1-891F-7A2E043BD7DD}" presName="arrowAndChildren" presStyleCnt="0"/>
      <dgm:spPr/>
    </dgm:pt>
    <dgm:pt modelId="{A10CDD33-3D05-4800-B26D-B8E9EB8F393A}" type="pres">
      <dgm:prSet presAssocID="{54EC2BC6-3C3E-4BE1-891F-7A2E043BD7DD}" presName="parentTextArrow" presStyleLbl="node1" presStyleIdx="2" presStyleCnt="4"/>
      <dgm:spPr/>
    </dgm:pt>
    <dgm:pt modelId="{A822ED13-440F-40E7-8E9C-25C7654B08E5}" type="pres">
      <dgm:prSet presAssocID="{DFC0C6F7-8539-4581-9C55-112437A744D5}" presName="sp" presStyleCnt="0"/>
      <dgm:spPr/>
    </dgm:pt>
    <dgm:pt modelId="{C429F20C-2AB3-4B4E-8EA8-2BE392EF8FBB}" type="pres">
      <dgm:prSet presAssocID="{116F16AA-4557-4D6F-99C1-06046D6C590D}" presName="arrowAndChildren" presStyleCnt="0"/>
      <dgm:spPr/>
    </dgm:pt>
    <dgm:pt modelId="{0EE785E4-B59B-404D-A5BF-08F6AC20C4A9}" type="pres">
      <dgm:prSet presAssocID="{116F16AA-4557-4D6F-99C1-06046D6C590D}" presName="parentTextArrow" presStyleLbl="node1" presStyleIdx="3" presStyleCnt="4"/>
      <dgm:spPr/>
    </dgm:pt>
  </dgm:ptLst>
  <dgm:cxnLst>
    <dgm:cxn modelId="{92F71A08-15BB-4BD0-BF2B-C1D61D7AF17D}" srcId="{8D34B8D2-815E-4664-8E7F-8A1FD33095F4}" destId="{2B63AF13-C196-4CC1-BEEC-8D1AD6942C39}" srcOrd="3" destOrd="0" parTransId="{D3DF608C-8A74-422C-BED9-6DD62A56815D}" sibTransId="{F2666ABE-F937-4CA0-9B61-2C372F826B09}"/>
    <dgm:cxn modelId="{B71FC11D-CF8F-41C4-83A1-5061E7876040}" type="presOf" srcId="{2B63AF13-C196-4CC1-BEEC-8D1AD6942C39}" destId="{0CEF6253-BDAF-44D6-878A-298221355A6D}" srcOrd="0" destOrd="0" presId="urn:microsoft.com/office/officeart/2005/8/layout/process4"/>
    <dgm:cxn modelId="{0467BA24-9656-4945-A305-EAA2F8C19DE5}" type="presOf" srcId="{116F16AA-4557-4D6F-99C1-06046D6C590D}" destId="{0EE785E4-B59B-404D-A5BF-08F6AC20C4A9}" srcOrd="0" destOrd="0" presId="urn:microsoft.com/office/officeart/2005/8/layout/process4"/>
    <dgm:cxn modelId="{D1955E2B-C643-41DE-AB4E-18A65FC3E918}" srcId="{2B63AF13-C196-4CC1-BEEC-8D1AD6942C39}" destId="{28344E81-0954-4D80-8AEA-6C2D71275454}" srcOrd="0" destOrd="0" parTransId="{B08F2A56-C643-492A-8B4C-3D5C0B4442DB}" sibTransId="{84C57A07-97F7-4786-8590-4DD1B9AA630F}"/>
    <dgm:cxn modelId="{4C833E2C-E2FC-4FDF-ADD0-40CB662DDEA5}" type="presOf" srcId="{A75552BA-B6D4-45CD-8C2F-7628932070A5}" destId="{8EFD9148-F53C-46EF-9AA5-7968945B2237}" srcOrd="0" destOrd="0" presId="urn:microsoft.com/office/officeart/2005/8/layout/process4"/>
    <dgm:cxn modelId="{4E518960-4BFA-4189-8DF4-6A8E6EDF0A12}" type="presOf" srcId="{CF5CD5C1-2FC3-4BDF-9511-E214CD8E2C9E}" destId="{A917DFB5-B129-4BB4-8367-0E30BA324392}" srcOrd="0" destOrd="0" presId="urn:microsoft.com/office/officeart/2005/8/layout/process4"/>
    <dgm:cxn modelId="{EF4EA269-E582-4CBF-AFBA-3C093C9800F7}" type="presOf" srcId="{28344E81-0954-4D80-8AEA-6C2D71275454}" destId="{6827BA97-8245-4708-9950-F4EFE7BB03F8}" srcOrd="0" destOrd="0" presId="urn:microsoft.com/office/officeart/2005/8/layout/process4"/>
    <dgm:cxn modelId="{4EFDBD6B-886A-4421-A92D-370807FCACAC}" type="presOf" srcId="{8D34B8D2-815E-4664-8E7F-8A1FD33095F4}" destId="{1532601F-8CF1-4048-9133-AFD7BAE00523}" srcOrd="0" destOrd="0" presId="urn:microsoft.com/office/officeart/2005/8/layout/process4"/>
    <dgm:cxn modelId="{3180334C-637A-447F-8441-CA25D46E2B3B}" type="presOf" srcId="{54EC2BC6-3C3E-4BE1-891F-7A2E043BD7DD}" destId="{A10CDD33-3D05-4800-B26D-B8E9EB8F393A}" srcOrd="0" destOrd="0" presId="urn:microsoft.com/office/officeart/2005/8/layout/process4"/>
    <dgm:cxn modelId="{92BFEB4C-1CCA-4872-A991-63F8E44257D1}" srcId="{2B63AF13-C196-4CC1-BEEC-8D1AD6942C39}" destId="{CF5CD5C1-2FC3-4BDF-9511-E214CD8E2C9E}" srcOrd="2" destOrd="0" parTransId="{167BC491-BBF5-4B96-A4FB-D5E6243F5D04}" sibTransId="{668D6E40-06AC-475B-8430-BD501BF3C476}"/>
    <dgm:cxn modelId="{F3FC1E8C-34B2-448F-BBF1-9C694CBA4582}" type="presOf" srcId="{2B63AF13-C196-4CC1-BEEC-8D1AD6942C39}" destId="{B40CE464-BA5A-41E6-AC14-65635F83E870}" srcOrd="1" destOrd="0" presId="urn:microsoft.com/office/officeart/2005/8/layout/process4"/>
    <dgm:cxn modelId="{8CEF4A9E-841C-4B5A-93AD-37375B12760D}" srcId="{8D34B8D2-815E-4664-8E7F-8A1FD33095F4}" destId="{4971CBC3-CE9B-40FD-9190-628E35916E45}" srcOrd="2" destOrd="0" parTransId="{39188A19-2087-48F2-8C03-5CED8C81B28A}" sibTransId="{6FECC309-B2DC-4F44-B36A-FC961338AC2B}"/>
    <dgm:cxn modelId="{07E595A4-D4B1-46E9-8308-1EAF6E6FAAF0}" srcId="{8D34B8D2-815E-4664-8E7F-8A1FD33095F4}" destId="{54EC2BC6-3C3E-4BE1-891F-7A2E043BD7DD}" srcOrd="1" destOrd="0" parTransId="{28D6787A-DD53-4A1C-B345-1981BF3E61F0}" sibTransId="{C0D96FD4-7398-4E11-8289-EA52A8A5414F}"/>
    <dgm:cxn modelId="{569455C4-D4F7-4311-A0DC-86BA289D2C92}" type="presOf" srcId="{4971CBC3-CE9B-40FD-9190-628E35916E45}" destId="{562CF271-E174-4EC8-8CFC-55D578D73C9B}" srcOrd="0" destOrd="0" presId="urn:microsoft.com/office/officeart/2005/8/layout/process4"/>
    <dgm:cxn modelId="{208132D0-E02B-4A9F-AC68-D849BF7E946E}" srcId="{2B63AF13-C196-4CC1-BEEC-8D1AD6942C39}" destId="{A75552BA-B6D4-45CD-8C2F-7628932070A5}" srcOrd="1" destOrd="0" parTransId="{49EA8547-4572-473E-8FA7-494F14C5D90D}" sibTransId="{E844A79C-380E-4248-A8A5-FEEBF5446400}"/>
    <dgm:cxn modelId="{E68655F4-3EF0-487C-8742-5584B3B95DA5}" srcId="{8D34B8D2-815E-4664-8E7F-8A1FD33095F4}" destId="{116F16AA-4557-4D6F-99C1-06046D6C590D}" srcOrd="0" destOrd="0" parTransId="{4227BBDF-8E8C-46B0-896C-49F4C1AE692A}" sibTransId="{DFC0C6F7-8539-4581-9C55-112437A744D5}"/>
    <dgm:cxn modelId="{31C9AF9C-F266-44DC-9AB4-CEB77CCF71E8}" type="presParOf" srcId="{1532601F-8CF1-4048-9133-AFD7BAE00523}" destId="{A724AAE2-71B3-4C7B-B7DA-67989252A677}" srcOrd="0" destOrd="0" presId="urn:microsoft.com/office/officeart/2005/8/layout/process4"/>
    <dgm:cxn modelId="{DE45E0AB-7314-49DE-8499-BA28A9859287}" type="presParOf" srcId="{A724AAE2-71B3-4C7B-B7DA-67989252A677}" destId="{0CEF6253-BDAF-44D6-878A-298221355A6D}" srcOrd="0" destOrd="0" presId="urn:microsoft.com/office/officeart/2005/8/layout/process4"/>
    <dgm:cxn modelId="{A27421EB-9B4A-462B-9CDB-30E64106D18C}" type="presParOf" srcId="{A724AAE2-71B3-4C7B-B7DA-67989252A677}" destId="{B40CE464-BA5A-41E6-AC14-65635F83E870}" srcOrd="1" destOrd="0" presId="urn:microsoft.com/office/officeart/2005/8/layout/process4"/>
    <dgm:cxn modelId="{7A97BCA9-B0E6-45B7-9E21-C90E56D5EA26}" type="presParOf" srcId="{A724AAE2-71B3-4C7B-B7DA-67989252A677}" destId="{9485CB84-C478-42BD-8BB7-66ED35AC8DFF}" srcOrd="2" destOrd="0" presId="urn:microsoft.com/office/officeart/2005/8/layout/process4"/>
    <dgm:cxn modelId="{3C6DC9D2-87EC-4B6D-A932-B7E9F3E071CA}" type="presParOf" srcId="{9485CB84-C478-42BD-8BB7-66ED35AC8DFF}" destId="{6827BA97-8245-4708-9950-F4EFE7BB03F8}" srcOrd="0" destOrd="0" presId="urn:microsoft.com/office/officeart/2005/8/layout/process4"/>
    <dgm:cxn modelId="{BB49357B-5D8D-4742-B9B8-28FB0F249E9B}" type="presParOf" srcId="{9485CB84-C478-42BD-8BB7-66ED35AC8DFF}" destId="{8EFD9148-F53C-46EF-9AA5-7968945B2237}" srcOrd="1" destOrd="0" presId="urn:microsoft.com/office/officeart/2005/8/layout/process4"/>
    <dgm:cxn modelId="{9CBD48BA-51F4-4AC5-98C5-2E3EA0B69659}" type="presParOf" srcId="{9485CB84-C478-42BD-8BB7-66ED35AC8DFF}" destId="{A917DFB5-B129-4BB4-8367-0E30BA324392}" srcOrd="2" destOrd="0" presId="urn:microsoft.com/office/officeart/2005/8/layout/process4"/>
    <dgm:cxn modelId="{3B88AC7B-8B04-497E-B4F7-28EF0A6DF737}" type="presParOf" srcId="{1532601F-8CF1-4048-9133-AFD7BAE00523}" destId="{A16E13FA-FB07-4403-9860-9E0316D62E21}" srcOrd="1" destOrd="0" presId="urn:microsoft.com/office/officeart/2005/8/layout/process4"/>
    <dgm:cxn modelId="{92B74420-0315-42EC-B93E-3C7CA441D818}" type="presParOf" srcId="{1532601F-8CF1-4048-9133-AFD7BAE00523}" destId="{035C3E04-2425-48E9-878E-8C03E532FEEF}" srcOrd="2" destOrd="0" presId="urn:microsoft.com/office/officeart/2005/8/layout/process4"/>
    <dgm:cxn modelId="{D1A7CC54-CA12-4B16-8D5C-0A4A685737BE}" type="presParOf" srcId="{035C3E04-2425-48E9-878E-8C03E532FEEF}" destId="{562CF271-E174-4EC8-8CFC-55D578D73C9B}" srcOrd="0" destOrd="0" presId="urn:microsoft.com/office/officeart/2005/8/layout/process4"/>
    <dgm:cxn modelId="{A6D48217-54EA-4094-BA8F-7ED5CA247730}" type="presParOf" srcId="{1532601F-8CF1-4048-9133-AFD7BAE00523}" destId="{AB6BB7C0-3B0D-428D-9451-8CF1EDDAC899}" srcOrd="3" destOrd="0" presId="urn:microsoft.com/office/officeart/2005/8/layout/process4"/>
    <dgm:cxn modelId="{9FD8B9E9-05A7-4D89-ABFA-F6B9C07F7546}" type="presParOf" srcId="{1532601F-8CF1-4048-9133-AFD7BAE00523}" destId="{2AE7A5A8-E7D9-4479-B629-3604E2E538C8}" srcOrd="4" destOrd="0" presId="urn:microsoft.com/office/officeart/2005/8/layout/process4"/>
    <dgm:cxn modelId="{4B67EFD3-DFD8-4240-8A22-B5D9A1405D1A}" type="presParOf" srcId="{2AE7A5A8-E7D9-4479-B629-3604E2E538C8}" destId="{A10CDD33-3D05-4800-B26D-B8E9EB8F393A}" srcOrd="0" destOrd="0" presId="urn:microsoft.com/office/officeart/2005/8/layout/process4"/>
    <dgm:cxn modelId="{9B125369-B80C-4BB7-9717-FF36E5996004}" type="presParOf" srcId="{1532601F-8CF1-4048-9133-AFD7BAE00523}" destId="{A822ED13-440F-40E7-8E9C-25C7654B08E5}" srcOrd="5" destOrd="0" presId="urn:microsoft.com/office/officeart/2005/8/layout/process4"/>
    <dgm:cxn modelId="{7C9C4C15-3E2C-45EC-8E5E-19B3031DC9E6}" type="presParOf" srcId="{1532601F-8CF1-4048-9133-AFD7BAE00523}" destId="{C429F20C-2AB3-4B4E-8EA8-2BE392EF8FBB}" srcOrd="6" destOrd="0" presId="urn:microsoft.com/office/officeart/2005/8/layout/process4"/>
    <dgm:cxn modelId="{49B00D57-D531-42D6-AD3D-FCF3A50B45DC}" type="presParOf" srcId="{C429F20C-2AB3-4B4E-8EA8-2BE392EF8FBB}" destId="{0EE785E4-B59B-404D-A5BF-08F6AC20C4A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6006C-57D3-41BC-A841-89FDEB460BD5}">
      <dsp:nvSpPr>
        <dsp:cNvPr id="0" name=""/>
        <dsp:cNvSpPr/>
      </dsp:nvSpPr>
      <dsp:spPr>
        <a:xfrm>
          <a:off x="324644" y="0"/>
          <a:ext cx="5759450" cy="57594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6C19E2-EC5E-452A-9476-EFA38AF5BE1D}">
      <dsp:nvSpPr>
        <dsp:cNvPr id="0" name=""/>
        <dsp:cNvSpPr/>
      </dsp:nvSpPr>
      <dsp:spPr>
        <a:xfrm>
          <a:off x="871791" y="547147"/>
          <a:ext cx="2246185" cy="22461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baseline="0"/>
            <a:t>Fight – remove or destroy the threat</a:t>
          </a:r>
          <a:endParaRPr lang="en-US" sz="2700" kern="1200"/>
        </a:p>
      </dsp:txBody>
      <dsp:txXfrm>
        <a:off x="981441" y="656797"/>
        <a:ext cx="2026885" cy="2026885"/>
      </dsp:txXfrm>
    </dsp:sp>
    <dsp:sp modelId="{F6D06450-E3B0-4A1F-82ED-AE79BF07452D}">
      <dsp:nvSpPr>
        <dsp:cNvPr id="0" name=""/>
        <dsp:cNvSpPr/>
      </dsp:nvSpPr>
      <dsp:spPr>
        <a:xfrm>
          <a:off x="3290760" y="547147"/>
          <a:ext cx="2246185" cy="22461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baseline="0"/>
            <a:t>Flight – run away from the threat</a:t>
          </a:r>
          <a:endParaRPr lang="en-US" sz="2700" kern="1200"/>
        </a:p>
      </dsp:txBody>
      <dsp:txXfrm>
        <a:off x="3400410" y="656797"/>
        <a:ext cx="2026885" cy="2026885"/>
      </dsp:txXfrm>
    </dsp:sp>
    <dsp:sp modelId="{EEB99E46-BFCE-4C80-AD26-C2D3CE74E3EE}">
      <dsp:nvSpPr>
        <dsp:cNvPr id="0" name=""/>
        <dsp:cNvSpPr/>
      </dsp:nvSpPr>
      <dsp:spPr>
        <a:xfrm>
          <a:off x="871791" y="2966116"/>
          <a:ext cx="2246185" cy="224618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baseline="0"/>
            <a:t>Freeze – play dead and hope the threat goes away</a:t>
          </a:r>
          <a:endParaRPr lang="en-US" sz="2700" kern="1200"/>
        </a:p>
      </dsp:txBody>
      <dsp:txXfrm>
        <a:off x="981441" y="3075766"/>
        <a:ext cx="2026885" cy="2026885"/>
      </dsp:txXfrm>
    </dsp:sp>
    <dsp:sp modelId="{A4E61B64-8D45-4A67-B74E-5316C2971CC7}">
      <dsp:nvSpPr>
        <dsp:cNvPr id="0" name=""/>
        <dsp:cNvSpPr/>
      </dsp:nvSpPr>
      <dsp:spPr>
        <a:xfrm>
          <a:off x="3290760" y="2966116"/>
          <a:ext cx="2246185" cy="22461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baseline="0"/>
            <a:t>Fawn – try to please or distract the threat to reduce it</a:t>
          </a:r>
          <a:endParaRPr lang="en-US" sz="2700" kern="1200"/>
        </a:p>
      </dsp:txBody>
      <dsp:txXfrm>
        <a:off x="3400410" y="3075766"/>
        <a:ext cx="2026885" cy="2026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E5F37-CC95-47E7-811E-46E11BFF1EA7}">
      <dsp:nvSpPr>
        <dsp:cNvPr id="0" name=""/>
        <dsp:cNvSpPr/>
      </dsp:nvSpPr>
      <dsp:spPr>
        <a:xfrm>
          <a:off x="3829599" y="0"/>
          <a:ext cx="1802773" cy="180296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65061-970B-4863-818D-5BD7358DA6B1}">
      <dsp:nvSpPr>
        <dsp:cNvPr id="0" name=""/>
        <dsp:cNvSpPr/>
      </dsp:nvSpPr>
      <dsp:spPr>
        <a:xfrm>
          <a:off x="4227622" y="652881"/>
          <a:ext cx="1006049" cy="50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Situation</a:t>
          </a:r>
        </a:p>
      </dsp:txBody>
      <dsp:txXfrm>
        <a:off x="4227622" y="652881"/>
        <a:ext cx="1006049" cy="502691"/>
      </dsp:txXfrm>
    </dsp:sp>
    <dsp:sp modelId="{2B1D24C1-CA3F-4481-8F93-676837207D62}">
      <dsp:nvSpPr>
        <dsp:cNvPr id="0" name=""/>
        <dsp:cNvSpPr/>
      </dsp:nvSpPr>
      <dsp:spPr>
        <a:xfrm>
          <a:off x="3339697" y="1047169"/>
          <a:ext cx="1802773" cy="180296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817D4-0042-46C6-A11E-D3BF5AA2F81A}">
      <dsp:nvSpPr>
        <dsp:cNvPr id="0" name=""/>
        <dsp:cNvSpPr/>
      </dsp:nvSpPr>
      <dsp:spPr>
        <a:xfrm>
          <a:off x="3724767" y="1691182"/>
          <a:ext cx="1006049" cy="50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Response</a:t>
          </a:r>
        </a:p>
      </dsp:txBody>
      <dsp:txXfrm>
        <a:off x="3724767" y="1691182"/>
        <a:ext cx="1006049" cy="502691"/>
      </dsp:txXfrm>
    </dsp:sp>
    <dsp:sp modelId="{5B901A1B-DE55-4E56-900A-CC7EDB3E0DD3}">
      <dsp:nvSpPr>
        <dsp:cNvPr id="0" name=""/>
        <dsp:cNvSpPr/>
      </dsp:nvSpPr>
      <dsp:spPr>
        <a:xfrm>
          <a:off x="3829599" y="2075916"/>
          <a:ext cx="1802773" cy="1802968"/>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11D4F-1258-422B-8FE0-CBF812E07F1B}">
      <dsp:nvSpPr>
        <dsp:cNvPr id="0" name=""/>
        <dsp:cNvSpPr/>
      </dsp:nvSpPr>
      <dsp:spPr>
        <a:xfrm>
          <a:off x="4227622" y="2728798"/>
          <a:ext cx="1006049" cy="50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Story</a:t>
          </a:r>
        </a:p>
      </dsp:txBody>
      <dsp:txXfrm>
        <a:off x="4227622" y="2728798"/>
        <a:ext cx="1006049" cy="502691"/>
      </dsp:txXfrm>
    </dsp:sp>
    <dsp:sp modelId="{14DC9989-2185-440E-A896-0DBE8C2351DC}">
      <dsp:nvSpPr>
        <dsp:cNvPr id="0" name=""/>
        <dsp:cNvSpPr/>
      </dsp:nvSpPr>
      <dsp:spPr>
        <a:xfrm>
          <a:off x="3328772" y="3114217"/>
          <a:ext cx="1802773" cy="180296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0D968-FAD3-4C60-8668-B4584802FE21}">
      <dsp:nvSpPr>
        <dsp:cNvPr id="0" name=""/>
        <dsp:cNvSpPr/>
      </dsp:nvSpPr>
      <dsp:spPr>
        <a:xfrm>
          <a:off x="3724767" y="3767099"/>
          <a:ext cx="1006049" cy="50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Belief</a:t>
          </a:r>
        </a:p>
      </dsp:txBody>
      <dsp:txXfrm>
        <a:off x="3724767" y="3767099"/>
        <a:ext cx="1006049" cy="502691"/>
      </dsp:txXfrm>
    </dsp:sp>
    <dsp:sp modelId="{F3B2B1B9-00C8-43A5-A99C-AC70A4C07A79}">
      <dsp:nvSpPr>
        <dsp:cNvPr id="0" name=""/>
        <dsp:cNvSpPr/>
      </dsp:nvSpPr>
      <dsp:spPr>
        <a:xfrm>
          <a:off x="3829599" y="4151147"/>
          <a:ext cx="1802773" cy="1802968"/>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63940-3D07-491C-B2E2-437DABE317BF}">
      <dsp:nvSpPr>
        <dsp:cNvPr id="0" name=""/>
        <dsp:cNvSpPr/>
      </dsp:nvSpPr>
      <dsp:spPr>
        <a:xfrm>
          <a:off x="4227622" y="4804029"/>
          <a:ext cx="1006049" cy="50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Repeat Pattern</a:t>
          </a:r>
        </a:p>
      </dsp:txBody>
      <dsp:txXfrm>
        <a:off x="4227622" y="4804029"/>
        <a:ext cx="1006049" cy="502691"/>
      </dsp:txXfrm>
    </dsp:sp>
    <dsp:sp modelId="{5A2F591A-5B09-4550-B12D-1A1E43B88AFC}">
      <dsp:nvSpPr>
        <dsp:cNvPr id="0" name=""/>
        <dsp:cNvSpPr/>
      </dsp:nvSpPr>
      <dsp:spPr>
        <a:xfrm>
          <a:off x="3457276" y="5308092"/>
          <a:ext cx="1548809" cy="1549908"/>
        </a:xfrm>
        <a:prstGeom prst="blockArc">
          <a:avLst>
            <a:gd name="adj1" fmla="val 0"/>
            <a:gd name="adj2" fmla="val 189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8EFAC-3CBE-418D-9830-7C17217A8E73}">
      <dsp:nvSpPr>
        <dsp:cNvPr id="0" name=""/>
        <dsp:cNvSpPr/>
      </dsp:nvSpPr>
      <dsp:spPr>
        <a:xfrm>
          <a:off x="3724767" y="5842330"/>
          <a:ext cx="1006049" cy="50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kern="1200" dirty="0"/>
            <a:t>Our Truth</a:t>
          </a:r>
        </a:p>
      </dsp:txBody>
      <dsp:txXfrm>
        <a:off x="3724767" y="5842330"/>
        <a:ext cx="1006049" cy="502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C6BB3-A2E0-4223-83AF-3880227C8C33}">
      <dsp:nvSpPr>
        <dsp:cNvPr id="0" name=""/>
        <dsp:cNvSpPr/>
      </dsp:nvSpPr>
      <dsp:spPr>
        <a:xfrm>
          <a:off x="0" y="0"/>
          <a:ext cx="111011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BC461D-95D4-4E1B-8EF7-1AD7E1267B7F}">
      <dsp:nvSpPr>
        <dsp:cNvPr id="0" name=""/>
        <dsp:cNvSpPr/>
      </dsp:nvSpPr>
      <dsp:spPr>
        <a:xfrm>
          <a:off x="0" y="0"/>
          <a:ext cx="2220227" cy="4608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CA" sz="5400" kern="1200" baseline="0"/>
            <a:t>When the threat is:</a:t>
          </a:r>
          <a:endParaRPr lang="en-US" sz="5400" kern="1200"/>
        </a:p>
      </dsp:txBody>
      <dsp:txXfrm>
        <a:off x="0" y="0"/>
        <a:ext cx="2220227" cy="4608315"/>
      </dsp:txXfrm>
    </dsp:sp>
    <dsp:sp modelId="{0B8F9497-4661-4347-9D75-1CAFA59C178B}">
      <dsp:nvSpPr>
        <dsp:cNvPr id="0" name=""/>
        <dsp:cNvSpPr/>
      </dsp:nvSpPr>
      <dsp:spPr>
        <a:xfrm>
          <a:off x="2386744" y="54172"/>
          <a:ext cx="8714391" cy="1083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baseline="0" dirty="0"/>
            <a:t>Unexpected / violates our expectations or boundaries</a:t>
          </a:r>
          <a:endParaRPr lang="en-US" sz="3100" kern="1200" dirty="0"/>
        </a:p>
      </dsp:txBody>
      <dsp:txXfrm>
        <a:off x="2386744" y="54172"/>
        <a:ext cx="8714391" cy="1083449"/>
      </dsp:txXfrm>
    </dsp:sp>
    <dsp:sp modelId="{CDC935F1-4E40-4C52-9A4D-D1FE19E7A5FC}">
      <dsp:nvSpPr>
        <dsp:cNvPr id="0" name=""/>
        <dsp:cNvSpPr/>
      </dsp:nvSpPr>
      <dsp:spPr>
        <a:xfrm>
          <a:off x="2220227" y="1137621"/>
          <a:ext cx="8880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D66346-274C-4BBE-89B4-2711B816F927}">
      <dsp:nvSpPr>
        <dsp:cNvPr id="0" name=""/>
        <dsp:cNvSpPr/>
      </dsp:nvSpPr>
      <dsp:spPr>
        <a:xfrm>
          <a:off x="2386744" y="1191794"/>
          <a:ext cx="8714391" cy="1083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baseline="0"/>
            <a:t>Threatens our existence</a:t>
          </a:r>
          <a:endParaRPr lang="en-US" sz="3100" kern="1200"/>
        </a:p>
      </dsp:txBody>
      <dsp:txXfrm>
        <a:off x="2386744" y="1191794"/>
        <a:ext cx="8714391" cy="1083449"/>
      </dsp:txXfrm>
    </dsp:sp>
    <dsp:sp modelId="{003888B4-4E50-4D77-A937-0775FBF384CE}">
      <dsp:nvSpPr>
        <dsp:cNvPr id="0" name=""/>
        <dsp:cNvSpPr/>
      </dsp:nvSpPr>
      <dsp:spPr>
        <a:xfrm>
          <a:off x="2220227" y="2275243"/>
          <a:ext cx="8880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6E2EA1-F14B-4A3A-BBB4-CA39DFF23C08}">
      <dsp:nvSpPr>
        <dsp:cNvPr id="0" name=""/>
        <dsp:cNvSpPr/>
      </dsp:nvSpPr>
      <dsp:spPr>
        <a:xfrm>
          <a:off x="2386744" y="2329415"/>
          <a:ext cx="8714391" cy="1083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baseline="0"/>
            <a:t>Alone (no help in sight)</a:t>
          </a:r>
          <a:endParaRPr lang="en-US" sz="3100" kern="1200"/>
        </a:p>
      </dsp:txBody>
      <dsp:txXfrm>
        <a:off x="2386744" y="2329415"/>
        <a:ext cx="8714391" cy="1083449"/>
      </dsp:txXfrm>
    </dsp:sp>
    <dsp:sp modelId="{D9F454F8-2D57-4EBE-A2C4-CF9A716A877A}">
      <dsp:nvSpPr>
        <dsp:cNvPr id="0" name=""/>
        <dsp:cNvSpPr/>
      </dsp:nvSpPr>
      <dsp:spPr>
        <a:xfrm>
          <a:off x="2220227" y="3412865"/>
          <a:ext cx="8880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6B84B-2BC9-489B-8EF0-011625DD168C}">
      <dsp:nvSpPr>
        <dsp:cNvPr id="0" name=""/>
        <dsp:cNvSpPr/>
      </dsp:nvSpPr>
      <dsp:spPr>
        <a:xfrm>
          <a:off x="2386744" y="3467037"/>
          <a:ext cx="8714391" cy="1083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CA" sz="3100" kern="1200" baseline="0"/>
            <a:t>Powerlessness (no ability to get away or protect ourselves)</a:t>
          </a:r>
          <a:endParaRPr lang="en-US" sz="3100" kern="1200"/>
        </a:p>
      </dsp:txBody>
      <dsp:txXfrm>
        <a:off x="2386744" y="3467037"/>
        <a:ext cx="8714391" cy="1083449"/>
      </dsp:txXfrm>
    </dsp:sp>
    <dsp:sp modelId="{A9312644-3DBE-460C-947E-5F388A77CAF5}">
      <dsp:nvSpPr>
        <dsp:cNvPr id="0" name=""/>
        <dsp:cNvSpPr/>
      </dsp:nvSpPr>
      <dsp:spPr>
        <a:xfrm>
          <a:off x="2220227" y="4550487"/>
          <a:ext cx="8880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81E8F-A845-4617-A191-7DEA92CBFD1A}">
      <dsp:nvSpPr>
        <dsp:cNvPr id="0" name=""/>
        <dsp:cNvSpPr/>
      </dsp:nvSpPr>
      <dsp:spPr>
        <a:xfrm>
          <a:off x="901987" y="1381"/>
          <a:ext cx="2905441" cy="17432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baseline="0"/>
            <a:t>Exercise</a:t>
          </a:r>
          <a:endParaRPr lang="en-US" sz="3700" kern="1200"/>
        </a:p>
      </dsp:txBody>
      <dsp:txXfrm>
        <a:off x="901987" y="1381"/>
        <a:ext cx="2905441" cy="1743264"/>
      </dsp:txXfrm>
    </dsp:sp>
    <dsp:sp modelId="{EEABDC84-8106-4C95-ACEC-9BE6E0D5B789}">
      <dsp:nvSpPr>
        <dsp:cNvPr id="0" name=""/>
        <dsp:cNvSpPr/>
      </dsp:nvSpPr>
      <dsp:spPr>
        <a:xfrm>
          <a:off x="4070516" y="28471"/>
          <a:ext cx="2905441" cy="174326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baseline="0" dirty="0"/>
            <a:t>Meditation</a:t>
          </a:r>
          <a:endParaRPr lang="en-US" sz="3700" kern="1200" dirty="0"/>
        </a:p>
      </dsp:txBody>
      <dsp:txXfrm>
        <a:off x="4070516" y="28471"/>
        <a:ext cx="2905441" cy="1743264"/>
      </dsp:txXfrm>
    </dsp:sp>
    <dsp:sp modelId="{D0F968A3-889C-427C-AA8D-46720FE4D906}">
      <dsp:nvSpPr>
        <dsp:cNvPr id="0" name=""/>
        <dsp:cNvSpPr/>
      </dsp:nvSpPr>
      <dsp:spPr>
        <a:xfrm>
          <a:off x="7293958" y="1381"/>
          <a:ext cx="2905441" cy="174326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baseline="0"/>
            <a:t>Spiritual Practices</a:t>
          </a:r>
          <a:endParaRPr lang="en-US" sz="3700" kern="1200"/>
        </a:p>
      </dsp:txBody>
      <dsp:txXfrm>
        <a:off x="7293958" y="1381"/>
        <a:ext cx="2905441" cy="1743264"/>
      </dsp:txXfrm>
    </dsp:sp>
    <dsp:sp modelId="{64B450D7-9D17-4A38-8FB5-95EF15D7ED0F}">
      <dsp:nvSpPr>
        <dsp:cNvPr id="0" name=""/>
        <dsp:cNvSpPr/>
      </dsp:nvSpPr>
      <dsp:spPr>
        <a:xfrm>
          <a:off x="901987" y="2035190"/>
          <a:ext cx="2905441" cy="17432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baseline="0"/>
            <a:t>Emotional Freedom Techniques</a:t>
          </a:r>
          <a:endParaRPr lang="en-US" sz="3700" kern="1200"/>
        </a:p>
      </dsp:txBody>
      <dsp:txXfrm>
        <a:off x="901987" y="2035190"/>
        <a:ext cx="2905441" cy="1743264"/>
      </dsp:txXfrm>
    </dsp:sp>
    <dsp:sp modelId="{7927DEC3-73A7-4381-B413-062509896898}">
      <dsp:nvSpPr>
        <dsp:cNvPr id="0" name=""/>
        <dsp:cNvSpPr/>
      </dsp:nvSpPr>
      <dsp:spPr>
        <a:xfrm>
          <a:off x="4097973" y="2035190"/>
          <a:ext cx="2905441" cy="174326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baseline="0" dirty="0"/>
            <a:t>Debriefing</a:t>
          </a:r>
          <a:endParaRPr lang="en-US" sz="3700" kern="1200" dirty="0"/>
        </a:p>
      </dsp:txBody>
      <dsp:txXfrm>
        <a:off x="4097973" y="2035190"/>
        <a:ext cx="2905441" cy="1743264"/>
      </dsp:txXfrm>
    </dsp:sp>
    <dsp:sp modelId="{DCF0BE94-B256-45CE-81E2-0B5582FAF108}">
      <dsp:nvSpPr>
        <dsp:cNvPr id="0" name=""/>
        <dsp:cNvSpPr/>
      </dsp:nvSpPr>
      <dsp:spPr>
        <a:xfrm>
          <a:off x="7293958" y="2035190"/>
          <a:ext cx="2905441" cy="17432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CA" sz="3700" kern="1200" baseline="0" dirty="0"/>
            <a:t>Regular Sleep </a:t>
          </a:r>
          <a:endParaRPr lang="en-US" sz="3700" kern="1200" dirty="0"/>
        </a:p>
      </dsp:txBody>
      <dsp:txXfrm>
        <a:off x="7293958" y="2035190"/>
        <a:ext cx="2905441" cy="1743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CE464-BA5A-41E6-AC14-65635F83E870}">
      <dsp:nvSpPr>
        <dsp:cNvPr id="0" name=""/>
        <dsp:cNvSpPr/>
      </dsp:nvSpPr>
      <dsp:spPr>
        <a:xfrm>
          <a:off x="0" y="4723996"/>
          <a:ext cx="6408738" cy="10334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Stress-Reducing</a:t>
          </a:r>
          <a:r>
            <a:rPr lang="en-CA" sz="2000" kern="1200" dirty="0"/>
            <a:t> Strategies:</a:t>
          </a:r>
          <a:endParaRPr lang="en-US" sz="2000" kern="1200" dirty="0"/>
        </a:p>
      </dsp:txBody>
      <dsp:txXfrm>
        <a:off x="0" y="4723996"/>
        <a:ext cx="6408738" cy="558087"/>
      </dsp:txXfrm>
    </dsp:sp>
    <dsp:sp modelId="{6827BA97-8245-4708-9950-F4EFE7BB03F8}">
      <dsp:nvSpPr>
        <dsp:cNvPr id="0" name=""/>
        <dsp:cNvSpPr/>
      </dsp:nvSpPr>
      <dsp:spPr>
        <a:xfrm>
          <a:off x="3129" y="5261414"/>
          <a:ext cx="2134159" cy="47540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CA" sz="1800" kern="1200" dirty="0"/>
            <a:t>Massage cuticles</a:t>
          </a:r>
          <a:endParaRPr lang="en-US" sz="1800" kern="1200" dirty="0"/>
        </a:p>
      </dsp:txBody>
      <dsp:txXfrm>
        <a:off x="3129" y="5261414"/>
        <a:ext cx="2134159" cy="475407"/>
      </dsp:txXfrm>
    </dsp:sp>
    <dsp:sp modelId="{8EFD9148-F53C-46EF-9AA5-7968945B2237}">
      <dsp:nvSpPr>
        <dsp:cNvPr id="0" name=""/>
        <dsp:cNvSpPr/>
      </dsp:nvSpPr>
      <dsp:spPr>
        <a:xfrm>
          <a:off x="2137289" y="5261414"/>
          <a:ext cx="2134159" cy="475407"/>
        </a:xfrm>
        <a:prstGeom prst="rect">
          <a:avLst/>
        </a:prstGeom>
        <a:solidFill>
          <a:schemeClr val="accent2">
            <a:tint val="40000"/>
            <a:alpha val="90000"/>
            <a:hueOff val="-3236054"/>
            <a:satOff val="-24784"/>
            <a:lumOff val="-2099"/>
            <a:alphaOff val="0"/>
          </a:schemeClr>
        </a:solidFill>
        <a:ln w="12700" cap="flat" cmpd="sng" algn="ctr">
          <a:solidFill>
            <a:schemeClr val="accent2">
              <a:tint val="40000"/>
              <a:alpha val="90000"/>
              <a:hueOff val="-3236054"/>
              <a:satOff val="-24784"/>
              <a:lumOff val="-20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CA" sz="1800" kern="1200"/>
            <a:t>Compassion hold</a:t>
          </a:r>
          <a:endParaRPr lang="en-US" sz="1800" kern="1200"/>
        </a:p>
      </dsp:txBody>
      <dsp:txXfrm>
        <a:off x="2137289" y="5261414"/>
        <a:ext cx="2134159" cy="475407"/>
      </dsp:txXfrm>
    </dsp:sp>
    <dsp:sp modelId="{A917DFB5-B129-4BB4-8367-0E30BA324392}">
      <dsp:nvSpPr>
        <dsp:cNvPr id="0" name=""/>
        <dsp:cNvSpPr/>
      </dsp:nvSpPr>
      <dsp:spPr>
        <a:xfrm>
          <a:off x="4271448" y="5261414"/>
          <a:ext cx="2134159" cy="475407"/>
        </a:xfrm>
        <a:prstGeom prst="rect">
          <a:avLst/>
        </a:prstGeom>
        <a:solidFill>
          <a:schemeClr val="accent2">
            <a:tint val="40000"/>
            <a:alpha val="90000"/>
            <a:hueOff val="-6472107"/>
            <a:satOff val="-49567"/>
            <a:lumOff val="-4198"/>
            <a:alphaOff val="0"/>
          </a:schemeClr>
        </a:solidFill>
        <a:ln w="12700" cap="flat" cmpd="sng" algn="ctr">
          <a:solidFill>
            <a:schemeClr val="accent2">
              <a:tint val="40000"/>
              <a:alpha val="90000"/>
              <a:hueOff val="-6472107"/>
              <a:satOff val="-49567"/>
              <a:lumOff val="-4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CA" sz="1800" kern="1200" dirty="0"/>
            <a:t>Tapping</a:t>
          </a:r>
          <a:endParaRPr lang="en-US" sz="1800" kern="1200" dirty="0"/>
        </a:p>
      </dsp:txBody>
      <dsp:txXfrm>
        <a:off x="4271448" y="5261414"/>
        <a:ext cx="2134159" cy="475407"/>
      </dsp:txXfrm>
    </dsp:sp>
    <dsp:sp modelId="{562CF271-E174-4EC8-8CFC-55D578D73C9B}">
      <dsp:nvSpPr>
        <dsp:cNvPr id="0" name=""/>
        <dsp:cNvSpPr/>
      </dsp:nvSpPr>
      <dsp:spPr>
        <a:xfrm rot="10800000">
          <a:off x="0" y="3149983"/>
          <a:ext cx="6408738" cy="1589515"/>
        </a:xfrm>
        <a:prstGeom prst="upArrowCallout">
          <a:avLst/>
        </a:prstGeom>
        <a:solidFill>
          <a:schemeClr val="accent2">
            <a:hueOff val="-1978932"/>
            <a:satOff val="0"/>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What is the story I am telling myself?</a:t>
          </a:r>
          <a:endParaRPr lang="en-US" sz="2400" kern="1200" dirty="0"/>
        </a:p>
      </dsp:txBody>
      <dsp:txXfrm rot="10800000">
        <a:off x="0" y="3149983"/>
        <a:ext cx="6408738" cy="1032819"/>
      </dsp:txXfrm>
    </dsp:sp>
    <dsp:sp modelId="{A10CDD33-3D05-4800-B26D-B8E9EB8F393A}">
      <dsp:nvSpPr>
        <dsp:cNvPr id="0" name=""/>
        <dsp:cNvSpPr/>
      </dsp:nvSpPr>
      <dsp:spPr>
        <a:xfrm rot="10800000">
          <a:off x="0" y="1575970"/>
          <a:ext cx="6408738" cy="1589515"/>
        </a:xfrm>
        <a:prstGeom prst="upArrowCallout">
          <a:avLst/>
        </a:prstGeom>
        <a:solidFill>
          <a:schemeClr val="accent2">
            <a:hueOff val="-3957863"/>
            <a:satOff val="0"/>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t>How strong do I feel this response (0-10)?</a:t>
          </a:r>
          <a:endParaRPr lang="en-US" sz="2400" kern="1200"/>
        </a:p>
      </dsp:txBody>
      <dsp:txXfrm rot="10800000">
        <a:off x="0" y="1575970"/>
        <a:ext cx="6408738" cy="1032819"/>
      </dsp:txXfrm>
    </dsp:sp>
    <dsp:sp modelId="{0EE785E4-B59B-404D-A5BF-08F6AC20C4A9}">
      <dsp:nvSpPr>
        <dsp:cNvPr id="0" name=""/>
        <dsp:cNvSpPr/>
      </dsp:nvSpPr>
      <dsp:spPr>
        <a:xfrm rot="10800000">
          <a:off x="0" y="1958"/>
          <a:ext cx="6408738" cy="1589515"/>
        </a:xfrm>
        <a:prstGeom prst="upArrowCallou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t>What is my body response?</a:t>
          </a:r>
          <a:endParaRPr lang="en-US" sz="2400" kern="1200"/>
        </a:p>
      </dsp:txBody>
      <dsp:txXfrm rot="10800000">
        <a:off x="0" y="1958"/>
        <a:ext cx="6408738" cy="10328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A1E98D-58AA-7A4D-E567-727E80676DD7}"/>
              </a:ext>
            </a:extLst>
          </p:cNvPr>
          <p:cNvSpPr>
            <a:spLocks noGrp="1"/>
          </p:cNvSpPr>
          <p:nvPr>
            <p:ph type="hdr" sz="quarter"/>
          </p:nvPr>
        </p:nvSpPr>
        <p:spPr>
          <a:xfrm>
            <a:off x="1" y="0"/>
            <a:ext cx="3169196" cy="481296"/>
          </a:xfrm>
          <a:prstGeom prst="rect">
            <a:avLst/>
          </a:prstGeom>
        </p:spPr>
        <p:txBody>
          <a:bodyPr vert="horz" lIns="95463" tIns="47732" rIns="95463" bIns="47732" rtlCol="0"/>
          <a:lstStyle>
            <a:lvl1pPr algn="l">
              <a:defRPr sz="1300"/>
            </a:lvl1pPr>
          </a:lstStyle>
          <a:p>
            <a:r>
              <a:rPr lang="en-CA" dirty="0"/>
              <a:t>Psychological First Aid &amp; EFT</a:t>
            </a:r>
          </a:p>
        </p:txBody>
      </p:sp>
      <p:sp>
        <p:nvSpPr>
          <p:cNvPr id="3" name="Date Placeholder 2">
            <a:extLst>
              <a:ext uri="{FF2B5EF4-FFF2-40B4-BE49-F238E27FC236}">
                <a16:creationId xmlns:a16="http://schemas.microsoft.com/office/drawing/2014/main" id="{E5F39CBC-1235-B0E5-221C-6E23D99DB892}"/>
              </a:ext>
            </a:extLst>
          </p:cNvPr>
          <p:cNvSpPr>
            <a:spLocks noGrp="1"/>
          </p:cNvSpPr>
          <p:nvPr>
            <p:ph type="dt" sz="quarter" idx="1"/>
          </p:nvPr>
        </p:nvSpPr>
        <p:spPr>
          <a:xfrm>
            <a:off x="4144334" y="0"/>
            <a:ext cx="3169196" cy="481296"/>
          </a:xfrm>
          <a:prstGeom prst="rect">
            <a:avLst/>
          </a:prstGeom>
        </p:spPr>
        <p:txBody>
          <a:bodyPr vert="horz" lIns="95463" tIns="47732" rIns="95463" bIns="47732" rtlCol="0"/>
          <a:lstStyle>
            <a:lvl1pPr algn="r">
              <a:defRPr sz="1300"/>
            </a:lvl1pPr>
          </a:lstStyle>
          <a:p>
            <a:r>
              <a:rPr lang="en-CA" dirty="0"/>
              <a:t>2024 – 04 - 04</a:t>
            </a:r>
          </a:p>
        </p:txBody>
      </p:sp>
      <p:sp>
        <p:nvSpPr>
          <p:cNvPr id="4" name="Footer Placeholder 3">
            <a:extLst>
              <a:ext uri="{FF2B5EF4-FFF2-40B4-BE49-F238E27FC236}">
                <a16:creationId xmlns:a16="http://schemas.microsoft.com/office/drawing/2014/main" id="{A15AA086-FACC-DCE4-60F2-514D3F000791}"/>
              </a:ext>
            </a:extLst>
          </p:cNvPr>
          <p:cNvSpPr>
            <a:spLocks noGrp="1"/>
          </p:cNvSpPr>
          <p:nvPr>
            <p:ph type="ftr" sz="quarter" idx="2"/>
          </p:nvPr>
        </p:nvSpPr>
        <p:spPr>
          <a:xfrm>
            <a:off x="1" y="9119904"/>
            <a:ext cx="3169196" cy="481296"/>
          </a:xfrm>
          <a:prstGeom prst="rect">
            <a:avLst/>
          </a:prstGeom>
        </p:spPr>
        <p:txBody>
          <a:bodyPr vert="horz" lIns="95463" tIns="47732" rIns="95463" bIns="47732" rtlCol="0" anchor="b"/>
          <a:lstStyle>
            <a:lvl1pPr algn="l">
              <a:defRPr sz="1300"/>
            </a:lvl1pPr>
          </a:lstStyle>
          <a:p>
            <a:endParaRPr lang="en-CA"/>
          </a:p>
        </p:txBody>
      </p:sp>
      <p:sp>
        <p:nvSpPr>
          <p:cNvPr id="5" name="Slide Number Placeholder 4">
            <a:extLst>
              <a:ext uri="{FF2B5EF4-FFF2-40B4-BE49-F238E27FC236}">
                <a16:creationId xmlns:a16="http://schemas.microsoft.com/office/drawing/2014/main" id="{20981F2E-A735-1C9E-1B9B-D09AD24EFAB8}"/>
              </a:ext>
            </a:extLst>
          </p:cNvPr>
          <p:cNvSpPr>
            <a:spLocks noGrp="1"/>
          </p:cNvSpPr>
          <p:nvPr>
            <p:ph type="sldNum" sz="quarter" idx="3"/>
          </p:nvPr>
        </p:nvSpPr>
        <p:spPr>
          <a:xfrm>
            <a:off x="4144334" y="9119904"/>
            <a:ext cx="3169196" cy="481296"/>
          </a:xfrm>
          <a:prstGeom prst="rect">
            <a:avLst/>
          </a:prstGeom>
        </p:spPr>
        <p:txBody>
          <a:bodyPr vert="horz" lIns="95463" tIns="47732" rIns="95463" bIns="47732" rtlCol="0" anchor="b"/>
          <a:lstStyle>
            <a:lvl1pPr algn="r">
              <a:defRPr sz="1300"/>
            </a:lvl1pPr>
          </a:lstStyle>
          <a:p>
            <a:fld id="{426FA873-635A-4024-81D6-14E01417E8D6}" type="slidenum">
              <a:rPr lang="en-CA" smtClean="0"/>
              <a:t>‹#›</a:t>
            </a:fld>
            <a:endParaRPr lang="en-CA"/>
          </a:p>
        </p:txBody>
      </p:sp>
    </p:spTree>
    <p:extLst>
      <p:ext uri="{BB962C8B-B14F-4D97-AF65-F5344CB8AC3E}">
        <p14:creationId xmlns:p14="http://schemas.microsoft.com/office/powerpoint/2010/main" val="1001173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7" tIns="48329" rIns="96657" bIns="48329" rtlCol="0"/>
          <a:lstStyle>
            <a:lvl1pPr algn="l">
              <a:defRPr sz="1300"/>
            </a:lvl1pPr>
          </a:lstStyle>
          <a:p>
            <a:endParaRPr lang="en-CA"/>
          </a:p>
        </p:txBody>
      </p:sp>
      <p:sp>
        <p:nvSpPr>
          <p:cNvPr id="3" name="Date Placeholder 2"/>
          <p:cNvSpPr>
            <a:spLocks noGrp="1"/>
          </p:cNvSpPr>
          <p:nvPr>
            <p:ph type="dt" idx="1"/>
          </p:nvPr>
        </p:nvSpPr>
        <p:spPr>
          <a:xfrm>
            <a:off x="4143588" y="1"/>
            <a:ext cx="3169920" cy="481727"/>
          </a:xfrm>
          <a:prstGeom prst="rect">
            <a:avLst/>
          </a:prstGeom>
        </p:spPr>
        <p:txBody>
          <a:bodyPr vert="horz" lIns="96657" tIns="48329" rIns="96657" bIns="48329" rtlCol="0"/>
          <a:lstStyle>
            <a:lvl1pPr algn="r">
              <a:defRPr sz="1300"/>
            </a:lvl1pPr>
          </a:lstStyle>
          <a:p>
            <a:fld id="{0157D8CD-C041-49AB-8D51-A526F96AB4C0}" type="datetimeFigureOut">
              <a:rPr lang="en-CA" smtClean="0"/>
              <a:t>2024-11-13</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7" tIns="48329" rIns="96657" bIns="48329" rtlCol="0" anchor="ctr"/>
          <a:lstStyle/>
          <a:p>
            <a:endParaRPr lang="en-CA"/>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7" tIns="48329" rIns="96657"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57" tIns="48329" rIns="96657" bIns="48329" rtlCol="0" anchor="b"/>
          <a:lstStyle>
            <a:lvl1pPr algn="l">
              <a:defRPr sz="1300"/>
            </a:lvl1pPr>
          </a:lstStyle>
          <a:p>
            <a:endParaRPr lang="en-CA"/>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57" tIns="48329" rIns="96657" bIns="48329" rtlCol="0" anchor="b"/>
          <a:lstStyle>
            <a:lvl1pPr algn="r">
              <a:defRPr sz="1300"/>
            </a:lvl1pPr>
          </a:lstStyle>
          <a:p>
            <a:fld id="{46BA0E8D-FB3C-4DD0-92FA-420FF38566D0}" type="slidenum">
              <a:rPr lang="en-CA" smtClean="0"/>
              <a:t>‹#›</a:t>
            </a:fld>
            <a:endParaRPr lang="en-CA"/>
          </a:p>
        </p:txBody>
      </p:sp>
    </p:spTree>
    <p:extLst>
      <p:ext uri="{BB962C8B-B14F-4D97-AF65-F5344CB8AC3E}">
        <p14:creationId xmlns:p14="http://schemas.microsoft.com/office/powerpoint/2010/main" val="366456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1</a:t>
            </a:fld>
            <a:endParaRPr lang="en-CA"/>
          </a:p>
        </p:txBody>
      </p:sp>
    </p:spTree>
    <p:extLst>
      <p:ext uri="{BB962C8B-B14F-4D97-AF65-F5344CB8AC3E}">
        <p14:creationId xmlns:p14="http://schemas.microsoft.com/office/powerpoint/2010/main" val="1272956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ESS – quiet space for volunteers</a:t>
            </a:r>
          </a:p>
        </p:txBody>
      </p:sp>
      <p:sp>
        <p:nvSpPr>
          <p:cNvPr id="4" name="Slide Number Placeholder 3"/>
          <p:cNvSpPr>
            <a:spLocks noGrp="1"/>
          </p:cNvSpPr>
          <p:nvPr>
            <p:ph type="sldNum" sz="quarter" idx="5"/>
          </p:nvPr>
        </p:nvSpPr>
        <p:spPr/>
        <p:txBody>
          <a:bodyPr/>
          <a:lstStyle/>
          <a:p>
            <a:fld id="{46BA0E8D-FB3C-4DD0-92FA-420FF38566D0}" type="slidenum">
              <a:rPr lang="en-CA" smtClean="0"/>
              <a:t>10</a:t>
            </a:fld>
            <a:endParaRPr lang="en-CA"/>
          </a:p>
        </p:txBody>
      </p:sp>
    </p:spTree>
    <p:extLst>
      <p:ext uri="{BB962C8B-B14F-4D97-AF65-F5344CB8AC3E}">
        <p14:creationId xmlns:p14="http://schemas.microsoft.com/office/powerpoint/2010/main" val="1185984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11</a:t>
            </a:fld>
            <a:endParaRPr lang="en-CA"/>
          </a:p>
        </p:txBody>
      </p:sp>
    </p:spTree>
    <p:extLst>
      <p:ext uri="{BB962C8B-B14F-4D97-AF65-F5344CB8AC3E}">
        <p14:creationId xmlns:p14="http://schemas.microsoft.com/office/powerpoint/2010/main" val="350493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Take everyone through a round of Basic Recipe explaining the process and rationale.</a:t>
            </a:r>
          </a:p>
          <a:p>
            <a:pPr algn="l"/>
            <a:r>
              <a:rPr lang="en-CA" dirty="0"/>
              <a:t>Meridians: How energy flows through our nervous system</a:t>
            </a:r>
          </a:p>
          <a:p>
            <a:pPr algn="l"/>
            <a:r>
              <a:rPr lang="en-CA" b="0" dirty="0"/>
              <a:t>Karate Chop:</a:t>
            </a:r>
            <a:r>
              <a:rPr lang="en-US" b="0" i="1" dirty="0">
                <a:solidFill>
                  <a:srgbClr val="666666"/>
                </a:solidFill>
                <a:effectLst/>
                <a:latin typeface="inherit"/>
              </a:rPr>
              <a:t> </a:t>
            </a:r>
            <a:r>
              <a:rPr lang="en-US" b="0" i="0" dirty="0">
                <a:solidFill>
                  <a:srgbClr val="666666"/>
                </a:solidFill>
                <a:effectLst/>
                <a:latin typeface="Asap"/>
              </a:rPr>
              <a:t>Small intestine - Releases feeling stuck and promotes ease in moving forward, letting go, healing from grief, and becoming happy in the present moment.</a:t>
            </a:r>
          </a:p>
          <a:p>
            <a:pPr lvl="0" algn="l"/>
            <a:r>
              <a:rPr lang="en-US" b="0" i="0" dirty="0">
                <a:solidFill>
                  <a:srgbClr val="666666"/>
                </a:solidFill>
                <a:effectLst/>
                <a:latin typeface="Asap"/>
              </a:rPr>
              <a:t>Head: Spirit – Releases trauma in our thinking and promotes our spiritual connection.</a:t>
            </a:r>
          </a:p>
          <a:p>
            <a:pPr lvl="0" algn="l"/>
            <a:r>
              <a:rPr lang="en-US" b="0" i="0" dirty="0">
                <a:solidFill>
                  <a:srgbClr val="666666"/>
                </a:solidFill>
                <a:effectLst/>
                <a:latin typeface="Asap"/>
              </a:rPr>
              <a:t>Eyebrow: Bladder - Releases trauma, hurt, and sadness and promotes peace and emotional healing.</a:t>
            </a:r>
          </a:p>
          <a:p>
            <a:pPr algn="l"/>
            <a:r>
              <a:rPr lang="en-US" b="0" i="0" dirty="0">
                <a:solidFill>
                  <a:srgbClr val="666666"/>
                </a:solidFill>
                <a:effectLst/>
                <a:latin typeface="Asap"/>
              </a:rPr>
              <a:t>Side of Eye: Gallbladder - Releases resentment and anger and promotes clarity and compassion.</a:t>
            </a:r>
          </a:p>
          <a:p>
            <a:pPr algn="l"/>
            <a:r>
              <a:rPr lang="en-US" b="0" i="0" dirty="0">
                <a:solidFill>
                  <a:srgbClr val="666666"/>
                </a:solidFill>
                <a:effectLst/>
                <a:latin typeface="Asap"/>
              </a:rPr>
              <a:t>Under Eye: Stomach - Releases fear and anxiety and promotes feelings of contentment, calmness, and safety.</a:t>
            </a:r>
          </a:p>
          <a:p>
            <a:pPr algn="l"/>
            <a:r>
              <a:rPr lang="en-US" b="0" i="0" dirty="0">
                <a:solidFill>
                  <a:srgbClr val="666666"/>
                </a:solidFill>
                <a:effectLst/>
                <a:latin typeface="Asap"/>
              </a:rPr>
              <a:t>Under Nose: whole body function - Releases shame and powerlessness and promotes self-acceptance, self-empowerment, and compassion for self and others.</a:t>
            </a:r>
          </a:p>
          <a:p>
            <a:pPr algn="l"/>
            <a:r>
              <a:rPr lang="en-US" b="0" i="0" dirty="0">
                <a:solidFill>
                  <a:srgbClr val="666666"/>
                </a:solidFill>
                <a:effectLst/>
                <a:latin typeface="Asap"/>
              </a:rPr>
              <a:t>Under Mouth: Brain function - Releases confusion and uncertainty and promotes clarity, certainty, confidence, and self-acceptance.</a:t>
            </a:r>
          </a:p>
          <a:p>
            <a:pPr algn="l"/>
            <a:r>
              <a:rPr lang="en-US" b="0" i="0" dirty="0">
                <a:solidFill>
                  <a:srgbClr val="666666"/>
                </a:solidFill>
                <a:effectLst/>
                <a:latin typeface="Asap"/>
              </a:rPr>
              <a:t>Collarbone: Kidney - Releases the feeling of being stuck, promotes ease in moving forward, and boosts confidence and clarity.</a:t>
            </a:r>
          </a:p>
          <a:p>
            <a:pPr algn="l"/>
            <a:r>
              <a:rPr lang="en-US" b="0" i="0" dirty="0">
                <a:solidFill>
                  <a:srgbClr val="666666"/>
                </a:solidFill>
                <a:effectLst/>
                <a:latin typeface="Asap"/>
              </a:rPr>
              <a:t>Under Arm: Spleen - Releases guilt, worry, and obsessing and promotes clarity, confidence, relaxation, and compassion for self and others.</a:t>
            </a:r>
          </a:p>
          <a:p>
            <a:pPr algn="l"/>
            <a:endParaRPr lang="en-US" b="0" i="0" dirty="0">
              <a:solidFill>
                <a:srgbClr val="666666"/>
              </a:solidFill>
              <a:effectLst/>
              <a:latin typeface="Asap"/>
            </a:endParaRPr>
          </a:p>
          <a:p>
            <a:pPr algn="l"/>
            <a:endParaRPr lang="en-US" b="0" i="0" dirty="0">
              <a:solidFill>
                <a:srgbClr val="666666"/>
              </a:solidFill>
              <a:effectLst/>
              <a:latin typeface="Asap"/>
            </a:endParaRPr>
          </a:p>
          <a:p>
            <a:pPr algn="l"/>
            <a:endParaRPr lang="en-US" b="0" i="0" dirty="0">
              <a:solidFill>
                <a:srgbClr val="666666"/>
              </a:solidFill>
              <a:effectLst/>
              <a:latin typeface="Asap"/>
            </a:endParaRPr>
          </a:p>
          <a:p>
            <a:pPr algn="l"/>
            <a:endParaRPr lang="en-US" b="0" i="0" dirty="0">
              <a:solidFill>
                <a:srgbClr val="666666"/>
              </a:solidFill>
              <a:effectLst/>
              <a:latin typeface="Asap"/>
            </a:endParaRPr>
          </a:p>
          <a:p>
            <a:pPr lvl="0" algn="l"/>
            <a:endParaRPr lang="en-US" b="0" i="0" dirty="0">
              <a:solidFill>
                <a:srgbClr val="666666"/>
              </a:solidFill>
              <a:effectLst/>
              <a:latin typeface="Asap"/>
            </a:endParaRPr>
          </a:p>
          <a:p>
            <a:pPr lvl="0" algn="l"/>
            <a:endParaRPr lang="en-US" b="0" i="0" dirty="0">
              <a:solidFill>
                <a:srgbClr val="666666"/>
              </a:solidFill>
              <a:effectLst/>
              <a:latin typeface="Asap"/>
            </a:endParaRPr>
          </a:p>
          <a:p>
            <a:pPr lvl="0" algn="l"/>
            <a:endParaRPr lang="en-US" b="0" i="0" dirty="0">
              <a:solidFill>
                <a:srgbClr val="666666"/>
              </a:solidFill>
              <a:effectLst/>
              <a:latin typeface="Asap"/>
            </a:endParaRPr>
          </a:p>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12</a:t>
            </a:fld>
            <a:endParaRPr lang="en-CA"/>
          </a:p>
        </p:txBody>
      </p:sp>
    </p:spTree>
    <p:extLst>
      <p:ext uri="{BB962C8B-B14F-4D97-AF65-F5344CB8AC3E}">
        <p14:creationId xmlns:p14="http://schemas.microsoft.com/office/powerpoint/2010/main" val="2802497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Round 2 of Basic Recipe</a:t>
            </a:r>
          </a:p>
          <a:p>
            <a:r>
              <a:rPr lang="en-CA" dirty="0"/>
              <a:t>Explain aspects (see, hear, touch, smell, taste, emotions and thoughts)</a:t>
            </a:r>
          </a:p>
        </p:txBody>
      </p:sp>
      <p:sp>
        <p:nvSpPr>
          <p:cNvPr id="4" name="Slide Number Placeholder 3"/>
          <p:cNvSpPr>
            <a:spLocks noGrp="1"/>
          </p:cNvSpPr>
          <p:nvPr>
            <p:ph type="sldNum" sz="quarter" idx="5"/>
          </p:nvPr>
        </p:nvSpPr>
        <p:spPr/>
        <p:txBody>
          <a:bodyPr/>
          <a:lstStyle/>
          <a:p>
            <a:fld id="{46BA0E8D-FB3C-4DD0-92FA-420FF38566D0}" type="slidenum">
              <a:rPr lang="en-CA" smtClean="0"/>
              <a:t>13</a:t>
            </a:fld>
            <a:endParaRPr lang="en-CA"/>
          </a:p>
        </p:txBody>
      </p:sp>
    </p:spTree>
    <p:extLst>
      <p:ext uri="{BB962C8B-B14F-4D97-AF65-F5344CB8AC3E}">
        <p14:creationId xmlns:p14="http://schemas.microsoft.com/office/powerpoint/2010/main" val="134597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Practice a couple of these with everyone.</a:t>
            </a:r>
          </a:p>
        </p:txBody>
      </p:sp>
      <p:sp>
        <p:nvSpPr>
          <p:cNvPr id="4" name="Slide Number Placeholder 3"/>
          <p:cNvSpPr>
            <a:spLocks noGrp="1"/>
          </p:cNvSpPr>
          <p:nvPr>
            <p:ph type="sldNum" sz="quarter" idx="5"/>
          </p:nvPr>
        </p:nvSpPr>
        <p:spPr/>
        <p:txBody>
          <a:bodyPr/>
          <a:lstStyle/>
          <a:p>
            <a:fld id="{46BA0E8D-FB3C-4DD0-92FA-420FF38566D0}" type="slidenum">
              <a:rPr lang="en-CA" smtClean="0"/>
              <a:t>14</a:t>
            </a:fld>
            <a:endParaRPr lang="en-CA"/>
          </a:p>
        </p:txBody>
      </p:sp>
    </p:spTree>
    <p:extLst>
      <p:ext uri="{BB962C8B-B14F-4D97-AF65-F5344CB8AC3E}">
        <p14:creationId xmlns:p14="http://schemas.microsoft.com/office/powerpoint/2010/main" val="2629875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Boss calls you into the office and closes the door behind you. 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It’s been a long day in the EOC. It is Day 4 and your team is just beginning to settle in. You know that everyone is tired and frustrated. You just reviewed your shift with your replacement and are heading home. Thoughts of your community and the long recovery road ahead are swirling in your mind. How can you even begin to relax so you can get some much-needed rest?</a:t>
            </a:r>
          </a:p>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15</a:t>
            </a:fld>
            <a:endParaRPr lang="en-CA"/>
          </a:p>
        </p:txBody>
      </p:sp>
    </p:spTree>
    <p:extLst>
      <p:ext uri="{BB962C8B-B14F-4D97-AF65-F5344CB8AC3E}">
        <p14:creationId xmlns:p14="http://schemas.microsoft.com/office/powerpoint/2010/main" val="285380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Practice these techniques</a:t>
            </a:r>
          </a:p>
        </p:txBody>
      </p:sp>
      <p:sp>
        <p:nvSpPr>
          <p:cNvPr id="4" name="Slide Number Placeholder 3"/>
          <p:cNvSpPr>
            <a:spLocks noGrp="1"/>
          </p:cNvSpPr>
          <p:nvPr>
            <p:ph type="sldNum" sz="quarter" idx="5"/>
          </p:nvPr>
        </p:nvSpPr>
        <p:spPr/>
        <p:txBody>
          <a:bodyPr/>
          <a:lstStyle/>
          <a:p>
            <a:fld id="{46BA0E8D-FB3C-4DD0-92FA-420FF38566D0}" type="slidenum">
              <a:rPr lang="en-CA" smtClean="0"/>
              <a:t>16</a:t>
            </a:fld>
            <a:endParaRPr lang="en-CA"/>
          </a:p>
        </p:txBody>
      </p:sp>
    </p:spTree>
    <p:extLst>
      <p:ext uri="{BB962C8B-B14F-4D97-AF65-F5344CB8AC3E}">
        <p14:creationId xmlns:p14="http://schemas.microsoft.com/office/powerpoint/2010/main" val="358712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EFT tapping is one of the ways you can take care of yourself when situations arise in your own life.</a:t>
            </a:r>
          </a:p>
          <a:p>
            <a:r>
              <a:rPr lang="en-CA" dirty="0"/>
              <a:t>Set the example by asking for help when you need it too.</a:t>
            </a:r>
          </a:p>
        </p:txBody>
      </p:sp>
      <p:sp>
        <p:nvSpPr>
          <p:cNvPr id="4" name="Slide Number Placeholder 3"/>
          <p:cNvSpPr>
            <a:spLocks noGrp="1"/>
          </p:cNvSpPr>
          <p:nvPr>
            <p:ph type="sldNum" sz="quarter" idx="5"/>
          </p:nvPr>
        </p:nvSpPr>
        <p:spPr/>
        <p:txBody>
          <a:bodyPr/>
          <a:lstStyle/>
          <a:p>
            <a:fld id="{46BA0E8D-FB3C-4DD0-92FA-420FF38566D0}" type="slidenum">
              <a:rPr lang="en-CA" smtClean="0"/>
              <a:t>17</a:t>
            </a:fld>
            <a:endParaRPr lang="en-CA"/>
          </a:p>
        </p:txBody>
      </p:sp>
    </p:spTree>
    <p:extLst>
      <p:ext uri="{BB962C8B-B14F-4D97-AF65-F5344CB8AC3E}">
        <p14:creationId xmlns:p14="http://schemas.microsoft.com/office/powerpoint/2010/main" val="1148492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18</a:t>
            </a:fld>
            <a:endParaRPr lang="en-CA"/>
          </a:p>
        </p:txBody>
      </p:sp>
    </p:spTree>
    <p:extLst>
      <p:ext uri="{BB962C8B-B14F-4D97-AF65-F5344CB8AC3E}">
        <p14:creationId xmlns:p14="http://schemas.microsoft.com/office/powerpoint/2010/main" val="256647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Unconditional Positive Regard</a:t>
            </a:r>
          </a:p>
          <a:p>
            <a:r>
              <a:rPr lang="en-CA" dirty="0"/>
              <a:t>What is shared in here stays in here</a:t>
            </a:r>
          </a:p>
          <a:p>
            <a:r>
              <a:rPr lang="en-CA" dirty="0"/>
              <a:t>Trust</a:t>
            </a:r>
          </a:p>
          <a:p>
            <a:r>
              <a:rPr lang="en-CA" dirty="0"/>
              <a:t>Willingness to be vulnerable</a:t>
            </a:r>
          </a:p>
        </p:txBody>
      </p:sp>
      <p:sp>
        <p:nvSpPr>
          <p:cNvPr id="4" name="Slide Number Placeholder 3"/>
          <p:cNvSpPr>
            <a:spLocks noGrp="1"/>
          </p:cNvSpPr>
          <p:nvPr>
            <p:ph type="sldNum" sz="quarter" idx="5"/>
          </p:nvPr>
        </p:nvSpPr>
        <p:spPr/>
        <p:txBody>
          <a:bodyPr/>
          <a:lstStyle/>
          <a:p>
            <a:fld id="{46BA0E8D-FB3C-4DD0-92FA-420FF38566D0}" type="slidenum">
              <a:rPr lang="en-CA" smtClean="0"/>
              <a:t>2</a:t>
            </a:fld>
            <a:endParaRPr lang="en-CA"/>
          </a:p>
        </p:txBody>
      </p:sp>
    </p:spTree>
    <p:extLst>
      <p:ext uri="{BB962C8B-B14F-4D97-AF65-F5344CB8AC3E}">
        <p14:creationId xmlns:p14="http://schemas.microsoft.com/office/powerpoint/2010/main" val="242648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3</a:t>
            </a:fld>
            <a:endParaRPr lang="en-CA"/>
          </a:p>
        </p:txBody>
      </p:sp>
    </p:spTree>
    <p:extLst>
      <p:ext uri="{BB962C8B-B14F-4D97-AF65-F5344CB8AC3E}">
        <p14:creationId xmlns:p14="http://schemas.microsoft.com/office/powerpoint/2010/main" val="280344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Physically active responses can sometimes help us to dissipate the stress</a:t>
            </a:r>
          </a:p>
          <a:p>
            <a:r>
              <a:rPr lang="en-CA" dirty="0"/>
              <a:t>Physically passive responses can sometimes prolong the stress response</a:t>
            </a:r>
          </a:p>
          <a:p>
            <a:r>
              <a:rPr lang="en-CA" dirty="0"/>
              <a:t>Animals in nature will often have extreme shaking and tremors in response to threat and this mechanism releases the stress and allows the animal to calm down and continue with life.</a:t>
            </a:r>
          </a:p>
        </p:txBody>
      </p:sp>
      <p:sp>
        <p:nvSpPr>
          <p:cNvPr id="4" name="Slide Number Placeholder 3"/>
          <p:cNvSpPr>
            <a:spLocks noGrp="1"/>
          </p:cNvSpPr>
          <p:nvPr>
            <p:ph type="sldNum" sz="quarter" idx="5"/>
          </p:nvPr>
        </p:nvSpPr>
        <p:spPr/>
        <p:txBody>
          <a:bodyPr/>
          <a:lstStyle/>
          <a:p>
            <a:fld id="{46BA0E8D-FB3C-4DD0-92FA-420FF38566D0}" type="slidenum">
              <a:rPr lang="en-CA" smtClean="0"/>
              <a:t>4</a:t>
            </a:fld>
            <a:endParaRPr lang="en-CA"/>
          </a:p>
        </p:txBody>
      </p:sp>
    </p:spTree>
    <p:extLst>
      <p:ext uri="{BB962C8B-B14F-4D97-AF65-F5344CB8AC3E}">
        <p14:creationId xmlns:p14="http://schemas.microsoft.com/office/powerpoint/2010/main" val="257768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Hormones kick in and provide us with extra strength etc. to deal with threats.</a:t>
            </a:r>
          </a:p>
          <a:p>
            <a:r>
              <a:rPr lang="en-CA" dirty="0"/>
              <a:t>0-6 – no ability to logically think things through, just accept whatever comes our way as truth.</a:t>
            </a:r>
          </a:p>
          <a:p>
            <a:r>
              <a:rPr lang="en-CA" dirty="0"/>
              <a:t>Form beliefs around whether the world is a safe place or a dangerous one.</a:t>
            </a:r>
          </a:p>
          <a:p>
            <a:r>
              <a:rPr lang="en-CA" dirty="0"/>
              <a:t>Brain doesn’t know the difference between real and imagined.</a:t>
            </a:r>
          </a:p>
          <a:p>
            <a:r>
              <a:rPr lang="en-CA" dirty="0"/>
              <a:t>Higher levels of cortisol become normal and our bodies don’t know how to relax </a:t>
            </a:r>
          </a:p>
        </p:txBody>
      </p:sp>
      <p:sp>
        <p:nvSpPr>
          <p:cNvPr id="4" name="Slide Number Placeholder 3"/>
          <p:cNvSpPr>
            <a:spLocks noGrp="1"/>
          </p:cNvSpPr>
          <p:nvPr>
            <p:ph type="sldNum" sz="quarter" idx="5"/>
          </p:nvPr>
        </p:nvSpPr>
        <p:spPr/>
        <p:txBody>
          <a:bodyPr/>
          <a:lstStyle/>
          <a:p>
            <a:fld id="{46BA0E8D-FB3C-4DD0-92FA-420FF38566D0}" type="slidenum">
              <a:rPr lang="en-CA" smtClean="0"/>
              <a:t>5</a:t>
            </a:fld>
            <a:endParaRPr lang="en-CA"/>
          </a:p>
        </p:txBody>
      </p:sp>
    </p:spTree>
    <p:extLst>
      <p:ext uri="{BB962C8B-B14F-4D97-AF65-F5344CB8AC3E}">
        <p14:creationId xmlns:p14="http://schemas.microsoft.com/office/powerpoint/2010/main" val="42441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12121"/>
                </a:solidFill>
                <a:effectLst/>
                <a:latin typeface="Roboto" panose="02000000000000000000" pitchFamily="2" charset="0"/>
              </a:rPr>
              <a:t>Can only make one of these at a time</a:t>
            </a:r>
          </a:p>
          <a:p>
            <a:r>
              <a:rPr lang="en-CA" b="0" i="0" dirty="0">
                <a:solidFill>
                  <a:srgbClr val="212121"/>
                </a:solidFill>
                <a:effectLst/>
                <a:latin typeface="Roboto" panose="02000000000000000000" pitchFamily="2" charset="0"/>
              </a:rPr>
              <a:t>What do you believe? Is this a safe world or a dangerous one?</a:t>
            </a:r>
          </a:p>
          <a:p>
            <a:r>
              <a:rPr lang="en-CA" b="0" i="0" dirty="0">
                <a:solidFill>
                  <a:srgbClr val="212121"/>
                </a:solidFill>
                <a:effectLst/>
                <a:latin typeface="Roboto" panose="02000000000000000000" pitchFamily="2" charset="0"/>
              </a:rPr>
              <a:t>Gene expression – stress turns on unhealthy gene expression while calm peace turns on healthy gene expression (1 hour of EFT proven to change up to 72 gene expressions in the DNA towards health)!</a:t>
            </a:r>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6</a:t>
            </a:fld>
            <a:endParaRPr lang="en-CA"/>
          </a:p>
        </p:txBody>
      </p:sp>
    </p:spTree>
    <p:extLst>
      <p:ext uri="{BB962C8B-B14F-4D97-AF65-F5344CB8AC3E}">
        <p14:creationId xmlns:p14="http://schemas.microsoft.com/office/powerpoint/2010/main" val="352818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you ever find yourself overreacting to a situation or something someone says?</a:t>
            </a:r>
          </a:p>
          <a:p>
            <a:r>
              <a:rPr lang="en-CA" sz="1200" dirty="0"/>
              <a:t>Something bad happens (real or imagined).</a:t>
            </a:r>
          </a:p>
          <a:p>
            <a:r>
              <a:rPr lang="en-CA" sz="1200" dirty="0"/>
              <a:t>Activate stress response (fight, flight, freeze or fawn).</a:t>
            </a:r>
          </a:p>
          <a:p>
            <a:r>
              <a:rPr lang="en-CA" sz="1200" dirty="0"/>
              <a:t>Create a story to give this situation meaning.</a:t>
            </a:r>
          </a:p>
          <a:p>
            <a:r>
              <a:rPr lang="en-CA" sz="1200" dirty="0"/>
              <a:t>Develop core beliefs about ourselves to make sense of this situation.</a:t>
            </a:r>
          </a:p>
          <a:p>
            <a:r>
              <a:rPr lang="en-CA" sz="1200" dirty="0"/>
              <a:t>Develop coping mechanisms to deal with our new “reality”.</a:t>
            </a:r>
          </a:p>
          <a:p>
            <a:r>
              <a:rPr lang="en-CA" sz="1200" dirty="0"/>
              <a:t>Base our lives on a core belief we often don’t even know is there.</a:t>
            </a:r>
          </a:p>
          <a:p>
            <a:r>
              <a:rPr lang="en-CA" sz="1200" dirty="0"/>
              <a:t>Repeat patterns to keep this “truth” alive (what we look for we will find!)</a:t>
            </a:r>
          </a:p>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7</a:t>
            </a:fld>
            <a:endParaRPr lang="en-CA"/>
          </a:p>
        </p:txBody>
      </p:sp>
    </p:spTree>
    <p:extLst>
      <p:ext uri="{BB962C8B-B14F-4D97-AF65-F5344CB8AC3E}">
        <p14:creationId xmlns:p14="http://schemas.microsoft.com/office/powerpoint/2010/main" val="1791307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Any one of these or a combination can result in trauma. </a:t>
            </a:r>
          </a:p>
          <a:p>
            <a:r>
              <a:rPr lang="en-CA" dirty="0"/>
              <a:t>What happens next is the key to whether this trauma gets resolved or festers!</a:t>
            </a:r>
          </a:p>
          <a:p>
            <a:r>
              <a:rPr lang="en-CA" dirty="0"/>
              <a:t>This is why people can experience the exact same thing and respond so very differently!</a:t>
            </a:r>
          </a:p>
          <a:p>
            <a:endParaRPr lang="en-CA" dirty="0"/>
          </a:p>
          <a:p>
            <a:pPr defTabSz="966567">
              <a:defRPr/>
            </a:pPr>
            <a:r>
              <a:rPr lang="en-CA" dirty="0"/>
              <a:t>If not, share example of Emergency First Aid taught by </a:t>
            </a:r>
            <a:r>
              <a:rPr lang="en-CA" dirty="0" err="1"/>
              <a:t>Bil</a:t>
            </a:r>
            <a:r>
              <a:rPr lang="en-CA" dirty="0"/>
              <a:t> Austin (BCAS) as a way to prepare us for potential “failure” when providing CPR.</a:t>
            </a:r>
          </a:p>
          <a:p>
            <a:endParaRPr lang="en-CA" dirty="0"/>
          </a:p>
        </p:txBody>
      </p:sp>
      <p:sp>
        <p:nvSpPr>
          <p:cNvPr id="4" name="Slide Number Placeholder 3"/>
          <p:cNvSpPr>
            <a:spLocks noGrp="1"/>
          </p:cNvSpPr>
          <p:nvPr>
            <p:ph type="sldNum" sz="quarter" idx="5"/>
          </p:nvPr>
        </p:nvSpPr>
        <p:spPr/>
        <p:txBody>
          <a:bodyPr/>
          <a:lstStyle/>
          <a:p>
            <a:fld id="{46BA0E8D-FB3C-4DD0-92FA-420FF38566D0}" type="slidenum">
              <a:rPr lang="en-CA" smtClean="0"/>
              <a:t>8</a:t>
            </a:fld>
            <a:endParaRPr lang="en-CA"/>
          </a:p>
        </p:txBody>
      </p:sp>
    </p:spTree>
    <p:extLst>
      <p:ext uri="{BB962C8B-B14F-4D97-AF65-F5344CB8AC3E}">
        <p14:creationId xmlns:p14="http://schemas.microsoft.com/office/powerpoint/2010/main" val="290547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we start ruminating, try saying: “The Story I am telling myself right now is …” </a:t>
            </a:r>
            <a:r>
              <a:rPr lang="en-CA" dirty="0" err="1"/>
              <a:t>Brené</a:t>
            </a:r>
            <a:r>
              <a:rPr lang="en-CA" dirty="0"/>
              <a:t> Brown</a:t>
            </a:r>
          </a:p>
        </p:txBody>
      </p:sp>
      <p:sp>
        <p:nvSpPr>
          <p:cNvPr id="4" name="Slide Number Placeholder 3"/>
          <p:cNvSpPr>
            <a:spLocks noGrp="1"/>
          </p:cNvSpPr>
          <p:nvPr>
            <p:ph type="sldNum" sz="quarter" idx="5"/>
          </p:nvPr>
        </p:nvSpPr>
        <p:spPr/>
        <p:txBody>
          <a:bodyPr/>
          <a:lstStyle/>
          <a:p>
            <a:fld id="{46BA0E8D-FB3C-4DD0-92FA-420FF38566D0}" type="slidenum">
              <a:rPr lang="en-CA" smtClean="0"/>
              <a:t>9</a:t>
            </a:fld>
            <a:endParaRPr lang="en-CA"/>
          </a:p>
        </p:txBody>
      </p:sp>
    </p:spTree>
    <p:extLst>
      <p:ext uri="{BB962C8B-B14F-4D97-AF65-F5344CB8AC3E}">
        <p14:creationId xmlns:p14="http://schemas.microsoft.com/office/powerpoint/2010/main" val="129153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normAutofit/>
          </a:bodyPr>
          <a:lstStyle>
            <a:lvl1pPr algn="l">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normAutofit/>
          </a:bodyPr>
          <a:lstStyle>
            <a:lvl1pPr marL="0" indent="0" algn="l">
              <a:buNone/>
              <a:defRPr sz="3200" cap="all" spc="3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fld id="{4CD77608-3819-479B-BB98-C216BA724EFE}" type="slidenum">
              <a:rPr lang="en-US" smtClean="0"/>
              <a:pPr/>
              <a:t>‹#›</a:t>
            </a:fld>
            <a:endParaRPr lang="en-US"/>
          </a:p>
        </p:txBody>
      </p:sp>
    </p:spTree>
    <p:extLst>
      <p:ext uri="{BB962C8B-B14F-4D97-AF65-F5344CB8AC3E}">
        <p14:creationId xmlns:p14="http://schemas.microsoft.com/office/powerpoint/2010/main" val="94587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04105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8110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350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20303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209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79824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4086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531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01828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623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userDrawn="1"/>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a:xfrm>
            <a:off x="540000" y="540000"/>
            <a:ext cx="11101135" cy="1013901"/>
          </a:xfrm>
        </p:spPr>
        <p:txBody>
          <a:bodyPr>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a:xfrm>
            <a:off x="540000" y="1700409"/>
            <a:ext cx="11101136" cy="4608316"/>
          </a:xfrm>
        </p:spPr>
        <p:txBody>
          <a:bodyPr>
            <a:normAutofit/>
          </a:bodyPr>
          <a:lstStyle>
            <a:lvl1pPr marL="270000">
              <a:defRPr sz="32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fld id="{4CD77608-3819-479B-BB98-C216BA724EFE}" type="slidenum">
              <a:rPr lang="en-US" smtClean="0"/>
              <a:pPr/>
              <a:t>‹#›</a:t>
            </a:fld>
            <a:endParaRPr lang="en-US" dirty="0"/>
          </a:p>
        </p:txBody>
      </p:sp>
    </p:spTree>
    <p:extLst>
      <p:ext uri="{BB962C8B-B14F-4D97-AF65-F5344CB8AC3E}">
        <p14:creationId xmlns:p14="http://schemas.microsoft.com/office/powerpoint/2010/main" val="255582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9352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7856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8551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11/13/2024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045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normAutofit/>
          </a:bodyPr>
          <a:lstStyle>
            <a:lvl1pPr marL="0" indent="0">
              <a:buNone/>
              <a:defRPr sz="3200" cap="all" spc="3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fld id="{4CD77608-3819-479B-BB98-C216BA724EFE}" type="slidenum">
              <a:rPr lang="en-US" smtClean="0"/>
              <a:pPr/>
              <a:t>‹#›</a:t>
            </a:fld>
            <a:endParaRPr lang="en-US"/>
          </a:p>
        </p:txBody>
      </p:sp>
    </p:spTree>
    <p:extLst>
      <p:ext uri="{BB962C8B-B14F-4D97-AF65-F5344CB8AC3E}">
        <p14:creationId xmlns:p14="http://schemas.microsoft.com/office/powerpoint/2010/main" val="127751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9025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8399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7176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85229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1544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11/13/2024</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90534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11/13/2024</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696021783"/>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78" r:id="rId5"/>
    <p:sldLayoutId id="2147483779" r:id="rId6"/>
    <p:sldLayoutId id="2147483784"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11/13/2024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9086946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4" r:id="rId7"/>
    <p:sldLayoutId id="2147483715" r:id="rId8"/>
    <p:sldLayoutId id="2147483716" r:id="rId9"/>
    <p:sldLayoutId id="2147483717" r:id="rId10"/>
    <p:sldLayoutId id="2147483718" r:id="rId11"/>
    <p:sldLayoutId id="214748372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ybille@sybillesanderson.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pixabay.com/en/thank-you-text-message-note-394180/"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 Angle View Of Clouds In Sky">
            <a:extLst>
              <a:ext uri="{FF2B5EF4-FFF2-40B4-BE49-F238E27FC236}">
                <a16:creationId xmlns:a16="http://schemas.microsoft.com/office/drawing/2014/main" id="{344FCC65-E6BE-E706-9031-7B9EB93B9D8E}"/>
              </a:ext>
            </a:extLst>
          </p:cNvPr>
          <p:cNvPicPr>
            <a:picLocks noChangeAspect="1"/>
          </p:cNvPicPr>
          <p:nvPr/>
        </p:nvPicPr>
        <p:blipFill rotWithShape="1">
          <a:blip r:embed="rId3">
            <a:alphaModFix/>
          </a:blip>
          <a:srcRect t="5599" r="1" b="10137"/>
          <a:stretch/>
        </p:blipFill>
        <p:spPr>
          <a:xfrm>
            <a:off x="-688" y="-4"/>
            <a:ext cx="12192687" cy="6858000"/>
          </a:xfrm>
          <a:prstGeom prst="rect">
            <a:avLst/>
          </a:prstGeom>
        </p:spPr>
      </p:pic>
      <p:sp>
        <p:nvSpPr>
          <p:cNvPr id="2" name="Title 1">
            <a:extLst>
              <a:ext uri="{FF2B5EF4-FFF2-40B4-BE49-F238E27FC236}">
                <a16:creationId xmlns:a16="http://schemas.microsoft.com/office/drawing/2014/main" id="{26A85491-6E59-5FD6-202A-DC12C4A85199}"/>
              </a:ext>
            </a:extLst>
          </p:cNvPr>
          <p:cNvSpPr>
            <a:spLocks noGrp="1"/>
          </p:cNvSpPr>
          <p:nvPr>
            <p:ph type="ctrTitle"/>
          </p:nvPr>
        </p:nvSpPr>
        <p:spPr>
          <a:xfrm>
            <a:off x="539999" y="540000"/>
            <a:ext cx="9559343" cy="3622567"/>
          </a:xfrm>
        </p:spPr>
        <p:txBody>
          <a:bodyPr>
            <a:noAutofit/>
          </a:bodyPr>
          <a:lstStyle/>
          <a:p>
            <a:r>
              <a:rPr lang="en-US" sz="4400" b="1" dirty="0">
                <a:solidFill>
                  <a:schemeClr val="bg1"/>
                </a:solidFill>
                <a:latin typeface="Arial" panose="020B0604020202020204" pitchFamily="34" charset="0"/>
                <a:cs typeface="Arial" panose="020B0604020202020204" pitchFamily="34" charset="0"/>
              </a:rPr>
              <a:t>Mental Health Strategies for Reducing Stress</a:t>
            </a:r>
            <a:br>
              <a:rPr lang="en-US" sz="4400" b="1" dirty="0">
                <a:solidFill>
                  <a:schemeClr val="bg1"/>
                </a:solidFill>
                <a:latin typeface="Arial" panose="020B0604020202020204" pitchFamily="34" charset="0"/>
                <a:cs typeface="Arial" panose="020B0604020202020204" pitchFamily="34" charset="0"/>
              </a:rPr>
            </a:br>
            <a:r>
              <a:rPr lang="en-US" sz="4400" b="1" dirty="0">
                <a:solidFill>
                  <a:schemeClr val="bg1"/>
                </a:solidFill>
                <a:latin typeface="Arial" panose="020B0604020202020204" pitchFamily="34" charset="0"/>
                <a:cs typeface="Arial" panose="020B0604020202020204" pitchFamily="34" charset="0"/>
              </a:rPr>
              <a:t>in the Workplace</a:t>
            </a:r>
            <a:endParaRPr lang="en-CA" sz="4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233E4F5-4C12-8DB4-A0F5-E842A0098F09}"/>
              </a:ext>
            </a:extLst>
          </p:cNvPr>
          <p:cNvSpPr>
            <a:spLocks noGrp="1"/>
          </p:cNvSpPr>
          <p:nvPr>
            <p:ph type="subTitle" idx="1"/>
          </p:nvPr>
        </p:nvSpPr>
        <p:spPr>
          <a:xfrm>
            <a:off x="540000" y="4988476"/>
            <a:ext cx="10132549" cy="1320249"/>
          </a:xfrm>
        </p:spPr>
        <p:txBody>
          <a:bodyPr>
            <a:noAutofit/>
          </a:bodyPr>
          <a:lstStyle/>
          <a:p>
            <a:r>
              <a:rPr lang="en-CA" sz="3200" b="1" dirty="0">
                <a:solidFill>
                  <a:schemeClr val="bg2"/>
                </a:solidFill>
                <a:latin typeface="Arial" panose="020B0604020202020204" pitchFamily="34" charset="0"/>
                <a:cs typeface="Arial" panose="020B0604020202020204" pitchFamily="34" charset="0"/>
              </a:rPr>
              <a:t>Building Resilient Communities Conference – November 18-21, 2024</a:t>
            </a:r>
          </a:p>
        </p:txBody>
      </p:sp>
    </p:spTree>
    <p:extLst>
      <p:ext uri="{BB962C8B-B14F-4D97-AF65-F5344CB8AC3E}">
        <p14:creationId xmlns:p14="http://schemas.microsoft.com/office/powerpoint/2010/main" val="268500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F557CAD-6F35-2886-F777-31708F714CD3}"/>
              </a:ext>
            </a:extLst>
          </p:cNvPr>
          <p:cNvSpPr>
            <a:spLocks noGrp="1"/>
          </p:cNvSpPr>
          <p:nvPr>
            <p:ph type="title"/>
          </p:nvPr>
        </p:nvSpPr>
        <p:spPr>
          <a:xfrm>
            <a:off x="626881" y="479101"/>
            <a:ext cx="11245351" cy="1094988"/>
          </a:xfrm>
        </p:spPr>
        <p:txBody>
          <a:bodyPr anchor="t">
            <a:normAutofit/>
          </a:bodyPr>
          <a:lstStyle/>
          <a:p>
            <a:r>
              <a:rPr lang="en-CA" sz="4700" dirty="0"/>
              <a:t>Creating Balance in Stress-filled Lives</a:t>
            </a:r>
          </a:p>
        </p:txBody>
      </p:sp>
      <p:pic>
        <p:nvPicPr>
          <p:cNvPr id="7" name="Graphic 6" descr="Health">
            <a:extLst>
              <a:ext uri="{FF2B5EF4-FFF2-40B4-BE49-F238E27FC236}">
                <a16:creationId xmlns:a16="http://schemas.microsoft.com/office/drawing/2014/main" id="{87774BDC-D72A-5EFF-ACEE-4383024083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6159" y="1346992"/>
            <a:ext cx="4961733" cy="4961733"/>
          </a:xfrm>
          <a:prstGeom prst="rect">
            <a:avLst/>
          </a:prstGeom>
        </p:spPr>
      </p:pic>
      <p:sp>
        <p:nvSpPr>
          <p:cNvPr id="3" name="Content Placeholder 2">
            <a:extLst>
              <a:ext uri="{FF2B5EF4-FFF2-40B4-BE49-F238E27FC236}">
                <a16:creationId xmlns:a16="http://schemas.microsoft.com/office/drawing/2014/main" id="{F477A615-3ADE-237A-D11E-BFA924E599E4}"/>
              </a:ext>
            </a:extLst>
          </p:cNvPr>
          <p:cNvSpPr>
            <a:spLocks noGrp="1"/>
          </p:cNvSpPr>
          <p:nvPr>
            <p:ph idx="1"/>
          </p:nvPr>
        </p:nvSpPr>
        <p:spPr>
          <a:xfrm>
            <a:off x="6153303" y="1640114"/>
            <a:ext cx="5487833" cy="4668611"/>
          </a:xfrm>
        </p:spPr>
        <p:txBody>
          <a:bodyPr anchor="t">
            <a:normAutofit/>
          </a:bodyPr>
          <a:lstStyle/>
          <a:p>
            <a:r>
              <a:rPr lang="en-US" sz="3200" dirty="0"/>
              <a:t>Quiet space</a:t>
            </a:r>
          </a:p>
          <a:p>
            <a:r>
              <a:rPr lang="en-US" sz="3200" dirty="0"/>
              <a:t>Ceremonies</a:t>
            </a:r>
          </a:p>
          <a:p>
            <a:r>
              <a:rPr lang="en-US" sz="3200" dirty="0"/>
              <a:t>Connections</a:t>
            </a:r>
          </a:p>
          <a:p>
            <a:r>
              <a:rPr lang="en-US" sz="3200" dirty="0"/>
              <a:t>Grounding</a:t>
            </a:r>
          </a:p>
          <a:p>
            <a:r>
              <a:rPr lang="en-US" sz="3200" dirty="0"/>
              <a:t>Reaching out</a:t>
            </a:r>
            <a:endParaRPr lang="en-CA" sz="3200" dirty="0"/>
          </a:p>
        </p:txBody>
      </p:sp>
    </p:spTree>
    <p:extLst>
      <p:ext uri="{BB962C8B-B14F-4D97-AF65-F5344CB8AC3E}">
        <p14:creationId xmlns:p14="http://schemas.microsoft.com/office/powerpoint/2010/main" val="265003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2EFD6-8101-DA76-3CDD-EF5CAB60097F}"/>
              </a:ext>
            </a:extLst>
          </p:cNvPr>
          <p:cNvSpPr>
            <a:spLocks noGrp="1"/>
          </p:cNvSpPr>
          <p:nvPr>
            <p:ph type="title"/>
          </p:nvPr>
        </p:nvSpPr>
        <p:spPr>
          <a:xfrm>
            <a:off x="540000" y="540000"/>
            <a:ext cx="8044442" cy="1029493"/>
          </a:xfrm>
        </p:spPr>
        <p:txBody>
          <a:bodyPr anchor="t">
            <a:normAutofit/>
          </a:bodyPr>
          <a:lstStyle/>
          <a:p>
            <a:r>
              <a:rPr lang="en-CA" dirty="0"/>
              <a:t>Body – Mind Connection</a:t>
            </a:r>
          </a:p>
        </p:txBody>
      </p:sp>
      <p:sp>
        <p:nvSpPr>
          <p:cNvPr id="3" name="Content Placeholder 2">
            <a:extLst>
              <a:ext uri="{FF2B5EF4-FFF2-40B4-BE49-F238E27FC236}">
                <a16:creationId xmlns:a16="http://schemas.microsoft.com/office/drawing/2014/main" id="{4D3C2A97-DBB7-A2C5-626F-2D901C84F731}"/>
              </a:ext>
            </a:extLst>
          </p:cNvPr>
          <p:cNvSpPr>
            <a:spLocks noGrp="1"/>
          </p:cNvSpPr>
          <p:nvPr>
            <p:ph idx="1"/>
          </p:nvPr>
        </p:nvSpPr>
        <p:spPr>
          <a:xfrm>
            <a:off x="550863" y="1869743"/>
            <a:ext cx="4554824" cy="4438983"/>
          </a:xfrm>
        </p:spPr>
        <p:txBody>
          <a:bodyPr anchor="t">
            <a:noAutofit/>
          </a:bodyPr>
          <a:lstStyle/>
          <a:p>
            <a:pPr>
              <a:lnSpc>
                <a:spcPct val="115000"/>
              </a:lnSpc>
            </a:pPr>
            <a:r>
              <a:rPr lang="en-CA" sz="2800" dirty="0"/>
              <a:t>Body, mind, soul &amp; spirit are interconnected</a:t>
            </a:r>
          </a:p>
          <a:p>
            <a:pPr>
              <a:lnSpc>
                <a:spcPct val="115000"/>
              </a:lnSpc>
            </a:pPr>
            <a:r>
              <a:rPr lang="en-CA" sz="2800" dirty="0"/>
              <a:t>EFT creates a safe space for re-connecting these parts and healing more fully</a:t>
            </a:r>
          </a:p>
        </p:txBody>
      </p:sp>
      <p:grpSp>
        <p:nvGrpSpPr>
          <p:cNvPr id="11" name="Group 10">
            <a:extLst>
              <a:ext uri="{FF2B5EF4-FFF2-40B4-BE49-F238E27FC236}">
                <a16:creationId xmlns:a16="http://schemas.microsoft.com/office/drawing/2014/main" id="{000A5F84-BD20-4A3E-81BA-9F4444101C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12" name="Oval 11">
              <a:extLst>
                <a:ext uri="{FF2B5EF4-FFF2-40B4-BE49-F238E27FC236}">
                  <a16:creationId xmlns:a16="http://schemas.microsoft.com/office/drawing/2014/main" id="{FF62F19C-23B5-44FC-88CF-01A4308726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2D9667-DCFB-45CA-8EDC-7E5E0EE42A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8752FF-502D-43D5-9828-8C42166483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Silhouette watching the bright night sky">
            <a:extLst>
              <a:ext uri="{FF2B5EF4-FFF2-40B4-BE49-F238E27FC236}">
                <a16:creationId xmlns:a16="http://schemas.microsoft.com/office/drawing/2014/main" id="{60D64F1C-7D79-C8BF-1798-9FD67FD62C10}"/>
              </a:ext>
            </a:extLst>
          </p:cNvPr>
          <p:cNvPicPr>
            <a:picLocks noChangeAspect="1"/>
          </p:cNvPicPr>
          <p:nvPr/>
        </p:nvPicPr>
        <p:blipFill rotWithShape="1">
          <a:blip r:embed="rId3"/>
          <a:srcRect l="28172" r="5077" b="-2"/>
          <a:stretch/>
        </p:blipFill>
        <p:spPr>
          <a:xfrm>
            <a:off x="6096000" y="-3600"/>
            <a:ext cx="6096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99261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1" name="Rectangle 20">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3" name="Rectangle 22">
            <a:extLst>
              <a:ext uri="{FF2B5EF4-FFF2-40B4-BE49-F238E27FC236}">
                <a16:creationId xmlns:a16="http://schemas.microsoft.com/office/drawing/2014/main" id="{EB9B5A19-3592-48E2-BC31-90E092BD6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2548C40-4C00-4E91-BFA6-84B4D66225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26" name="Rectangle 25">
              <a:extLst>
                <a:ext uri="{FF2B5EF4-FFF2-40B4-BE49-F238E27FC236}">
                  <a16:creationId xmlns:a16="http://schemas.microsoft.com/office/drawing/2014/main" id="{B6EE6BCA-C84E-4BED-B084-F599F7EE689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4695526-4BAA-4EFE-91C1-1E446117C0C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0DF9B86-7987-40DC-85D6-479F5A2E87C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A5465368-1AF5-43D6-BAD2-6BE8B04D94C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4" name="Rectangle 33">
                <a:extLst>
                  <a:ext uri="{FF2B5EF4-FFF2-40B4-BE49-F238E27FC236}">
                    <a16:creationId xmlns:a16="http://schemas.microsoft.com/office/drawing/2014/main" id="{CEB28D27-BDED-4D8C-94FC-58E93235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7AC833D-449C-45F4-9851-216F3681F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09528AAE-A1EB-446C-81BE-BA5E4490E4E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32" name="Rectangle 31">
                <a:extLst>
                  <a:ext uri="{FF2B5EF4-FFF2-40B4-BE49-F238E27FC236}">
                    <a16:creationId xmlns:a16="http://schemas.microsoft.com/office/drawing/2014/main" id="{9F7C0F2C-B581-402B-B4C4-6DFB71314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56A6B0D-707F-420B-BF4D-2CB60CCCA0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F8B7A59E-D61A-4BEB-A38A-1E8E5EBB837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DD99E1B6-CBC4-4306-9DFC-847D6D135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C434902-0668-6BA2-6398-4CC368165C4B}"/>
              </a:ext>
            </a:extLst>
          </p:cNvPr>
          <p:cNvSpPr>
            <a:spLocks noGrp="1"/>
          </p:cNvSpPr>
          <p:nvPr>
            <p:ph type="title"/>
          </p:nvPr>
        </p:nvSpPr>
        <p:spPr>
          <a:xfrm>
            <a:off x="540000" y="549276"/>
            <a:ext cx="5344892" cy="4259814"/>
          </a:xfrm>
        </p:spPr>
        <p:txBody>
          <a:bodyPr vert="horz" lIns="91440" tIns="45720" rIns="91440" bIns="45720" rtlCol="0" anchor="b">
            <a:normAutofit fontScale="90000"/>
          </a:bodyPr>
          <a:lstStyle/>
          <a:p>
            <a:r>
              <a:rPr lang="en-US" sz="6800" dirty="0"/>
              <a:t>Emotional Freedom Techniques (aka Tapping)</a:t>
            </a:r>
          </a:p>
        </p:txBody>
      </p:sp>
      <p:pic>
        <p:nvPicPr>
          <p:cNvPr id="4" name="Picture 3" descr="Tapping for Weight Loss - Emotional Freedom Technique to Lose Weight">
            <a:extLst>
              <a:ext uri="{FF2B5EF4-FFF2-40B4-BE49-F238E27FC236}">
                <a16:creationId xmlns:a16="http://schemas.microsoft.com/office/drawing/2014/main" id="{F2E89B60-8C13-EE54-05A4-5A63AB0FC8F0}"/>
              </a:ext>
            </a:extLst>
          </p:cNvPr>
          <p:cNvPicPr>
            <a:picLocks noChangeAspect="1"/>
          </p:cNvPicPr>
          <p:nvPr/>
        </p:nvPicPr>
        <p:blipFill rotWithShape="1">
          <a:blip r:embed="rId3">
            <a:extLst>
              <a:ext uri="{28A0092B-C50C-407E-A947-70E740481C1C}">
                <a14:useLocalDpi xmlns:a14="http://schemas.microsoft.com/office/drawing/2010/main" val="0"/>
              </a:ext>
            </a:extLst>
          </a:blip>
          <a:srcRect b="11801"/>
          <a:stretch/>
        </p:blipFill>
        <p:spPr bwMode="auto">
          <a:xfrm>
            <a:off x="6525900" y="549276"/>
            <a:ext cx="5166477" cy="5860799"/>
          </a:xfrm>
          <a:prstGeom prst="rect">
            <a:avLst/>
          </a:prstGeom>
          <a:noFill/>
        </p:spPr>
      </p:pic>
    </p:spTree>
    <p:extLst>
      <p:ext uri="{BB962C8B-B14F-4D97-AF65-F5344CB8AC3E}">
        <p14:creationId xmlns:p14="http://schemas.microsoft.com/office/powerpoint/2010/main" val="185857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CDE4-A33A-57D7-43F3-5147C1C76B3A}"/>
              </a:ext>
            </a:extLst>
          </p:cNvPr>
          <p:cNvSpPr>
            <a:spLocks noGrp="1"/>
          </p:cNvSpPr>
          <p:nvPr>
            <p:ph type="title"/>
          </p:nvPr>
        </p:nvSpPr>
        <p:spPr/>
        <p:txBody>
          <a:bodyPr/>
          <a:lstStyle/>
          <a:p>
            <a:r>
              <a:rPr lang="en-CA" dirty="0"/>
              <a:t>Typical Tapping Sequence</a:t>
            </a:r>
          </a:p>
        </p:txBody>
      </p:sp>
      <p:sp>
        <p:nvSpPr>
          <p:cNvPr id="3" name="Content Placeholder 2">
            <a:extLst>
              <a:ext uri="{FF2B5EF4-FFF2-40B4-BE49-F238E27FC236}">
                <a16:creationId xmlns:a16="http://schemas.microsoft.com/office/drawing/2014/main" id="{BA2E58CA-145A-EA25-D944-49A9B68A1B2F}"/>
              </a:ext>
            </a:extLst>
          </p:cNvPr>
          <p:cNvSpPr>
            <a:spLocks noGrp="1"/>
          </p:cNvSpPr>
          <p:nvPr>
            <p:ph idx="1"/>
          </p:nvPr>
        </p:nvSpPr>
        <p:spPr>
          <a:xfrm>
            <a:off x="540000" y="1553900"/>
            <a:ext cx="11101136" cy="5174445"/>
          </a:xfrm>
        </p:spPr>
        <p:txBody>
          <a:bodyPr>
            <a:normAutofit/>
          </a:bodyPr>
          <a:lstStyle/>
          <a:p>
            <a:r>
              <a:rPr lang="en-CA" sz="2800" dirty="0"/>
              <a:t>Tap and express what is bothering you</a:t>
            </a:r>
          </a:p>
          <a:p>
            <a:r>
              <a:rPr lang="en-CA" sz="2800" dirty="0"/>
              <a:t>Gauge emotions/body sensations (0-10 or low-medium-high)</a:t>
            </a:r>
          </a:p>
          <a:p>
            <a:r>
              <a:rPr lang="en-CA" sz="2800" dirty="0"/>
              <a:t>Setup Statement “Even though … I accept/I choose/I am safe …”</a:t>
            </a:r>
          </a:p>
          <a:p>
            <a:r>
              <a:rPr lang="en-CA" sz="2800" dirty="0"/>
              <a:t>Tap through points 3+ times using your own words </a:t>
            </a:r>
          </a:p>
          <a:p>
            <a:r>
              <a:rPr lang="en-CA" sz="2800" dirty="0"/>
              <a:t>Check in on how strong your emotions/body sensations are now </a:t>
            </a:r>
          </a:p>
          <a:p>
            <a:r>
              <a:rPr lang="en-CA" sz="2800" dirty="0"/>
              <a:t>Repeat as necessary working on different aspects of the event</a:t>
            </a:r>
          </a:p>
          <a:p>
            <a:endParaRPr lang="en-CA" sz="2800" dirty="0"/>
          </a:p>
        </p:txBody>
      </p:sp>
    </p:spTree>
    <p:extLst>
      <p:ext uri="{BB962C8B-B14F-4D97-AF65-F5344CB8AC3E}">
        <p14:creationId xmlns:p14="http://schemas.microsoft.com/office/powerpoint/2010/main" val="45151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0" name="Rectangle 9">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a:extLst>
              <a:ext uri="{FF2B5EF4-FFF2-40B4-BE49-F238E27FC236}">
                <a16:creationId xmlns:a16="http://schemas.microsoft.com/office/drawing/2014/main" id="{4A99E642-1B40-E29E-2113-9839F4660386}"/>
              </a:ext>
            </a:extLst>
          </p:cNvPr>
          <p:cNvPicPr>
            <a:picLocks noChangeAspect="1"/>
          </p:cNvPicPr>
          <p:nvPr/>
        </p:nvPicPr>
        <p:blipFill rotWithShape="1">
          <a:blip r:embed="rId3"/>
          <a:srcRect l="21369" r="25772"/>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BA2E58CA-145A-EA25-D944-49A9B68A1B2F}"/>
              </a:ext>
            </a:extLst>
          </p:cNvPr>
          <p:cNvSpPr>
            <a:spLocks noGrp="1"/>
          </p:cNvSpPr>
          <p:nvPr>
            <p:ph idx="1"/>
          </p:nvPr>
        </p:nvSpPr>
        <p:spPr>
          <a:xfrm>
            <a:off x="6710033" y="1553901"/>
            <a:ext cx="5336810" cy="4641198"/>
          </a:xfrm>
        </p:spPr>
        <p:txBody>
          <a:bodyPr anchor="t">
            <a:noAutofit/>
          </a:bodyPr>
          <a:lstStyle/>
          <a:p>
            <a:pPr>
              <a:lnSpc>
                <a:spcPct val="115000"/>
              </a:lnSpc>
            </a:pPr>
            <a:r>
              <a:rPr lang="en-CA" sz="2800" dirty="0"/>
              <a:t>54321 (See, Touch, Hear, Smell &amp; Taste)</a:t>
            </a:r>
          </a:p>
          <a:p>
            <a:pPr>
              <a:lnSpc>
                <a:spcPct val="115000"/>
              </a:lnSpc>
            </a:pPr>
            <a:r>
              <a:rPr lang="en-CA" sz="2800" dirty="0"/>
              <a:t>Breathing exercises</a:t>
            </a:r>
          </a:p>
          <a:p>
            <a:pPr>
              <a:lnSpc>
                <a:spcPct val="115000"/>
              </a:lnSpc>
            </a:pPr>
            <a:r>
              <a:rPr lang="en-CA" sz="2800" dirty="0"/>
              <a:t>Compassion hold</a:t>
            </a:r>
          </a:p>
          <a:p>
            <a:pPr>
              <a:lnSpc>
                <a:spcPct val="115000"/>
              </a:lnSpc>
            </a:pPr>
            <a:r>
              <a:rPr lang="en-CA" sz="2800" dirty="0"/>
              <a:t>Connecting heaven &amp; earth</a:t>
            </a:r>
          </a:p>
          <a:p>
            <a:pPr>
              <a:lnSpc>
                <a:spcPct val="115000"/>
              </a:lnSpc>
            </a:pPr>
            <a:r>
              <a:rPr lang="en-CA" sz="2800" dirty="0"/>
              <a:t>Heart coherence</a:t>
            </a:r>
          </a:p>
          <a:p>
            <a:pPr>
              <a:lnSpc>
                <a:spcPct val="115000"/>
              </a:lnSpc>
            </a:pPr>
            <a:r>
              <a:rPr lang="en-CA" sz="2800" dirty="0"/>
              <a:t>Waking up the Chi</a:t>
            </a:r>
          </a:p>
          <a:p>
            <a:pPr>
              <a:lnSpc>
                <a:spcPct val="115000"/>
              </a:lnSpc>
            </a:pPr>
            <a:endParaRPr lang="en-CA" sz="2800" dirty="0"/>
          </a:p>
        </p:txBody>
      </p:sp>
      <p:sp>
        <p:nvSpPr>
          <p:cNvPr id="6" name="Title 5">
            <a:extLst>
              <a:ext uri="{FF2B5EF4-FFF2-40B4-BE49-F238E27FC236}">
                <a16:creationId xmlns:a16="http://schemas.microsoft.com/office/drawing/2014/main" id="{F5E681DC-D9BD-7A2E-ADCF-11185CF56237}"/>
              </a:ext>
            </a:extLst>
          </p:cNvPr>
          <p:cNvSpPr>
            <a:spLocks noGrp="1"/>
          </p:cNvSpPr>
          <p:nvPr>
            <p:ph type="title"/>
          </p:nvPr>
        </p:nvSpPr>
        <p:spPr>
          <a:xfrm>
            <a:off x="6553200" y="540000"/>
            <a:ext cx="5457142" cy="1013901"/>
          </a:xfrm>
        </p:spPr>
        <p:txBody>
          <a:bodyPr>
            <a:normAutofit fontScale="90000"/>
          </a:bodyPr>
          <a:lstStyle/>
          <a:p>
            <a:r>
              <a:rPr lang="en-CA" dirty="0"/>
              <a:t>Grounding Techniques</a:t>
            </a:r>
          </a:p>
        </p:txBody>
      </p:sp>
    </p:spTree>
    <p:extLst>
      <p:ext uri="{BB962C8B-B14F-4D97-AF65-F5344CB8AC3E}">
        <p14:creationId xmlns:p14="http://schemas.microsoft.com/office/powerpoint/2010/main" val="360624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36DEA62-AF8D-A648-1E84-DC2B92311DA9}"/>
              </a:ext>
            </a:extLst>
          </p:cNvPr>
          <p:cNvSpPr>
            <a:spLocks noGrp="1"/>
          </p:cNvSpPr>
          <p:nvPr>
            <p:ph type="title"/>
          </p:nvPr>
        </p:nvSpPr>
        <p:spPr>
          <a:xfrm>
            <a:off x="540000" y="540000"/>
            <a:ext cx="4500561" cy="5759450"/>
          </a:xfrm>
        </p:spPr>
        <p:txBody>
          <a:bodyPr anchor="t">
            <a:normAutofit/>
          </a:bodyPr>
          <a:lstStyle/>
          <a:p>
            <a:r>
              <a:rPr lang="en-CA" sz="6200" dirty="0"/>
              <a:t>Scenario</a:t>
            </a:r>
          </a:p>
        </p:txBody>
      </p:sp>
      <p:graphicFrame>
        <p:nvGraphicFramePr>
          <p:cNvPr id="5" name="Content Placeholder 2">
            <a:extLst>
              <a:ext uri="{FF2B5EF4-FFF2-40B4-BE49-F238E27FC236}">
                <a16:creationId xmlns:a16="http://schemas.microsoft.com/office/drawing/2014/main" id="{19F667B9-7B69-3F48-B388-8E32746511B9}"/>
              </a:ext>
            </a:extLst>
          </p:cNvPr>
          <p:cNvGraphicFramePr>
            <a:graphicFrameLocks noGrp="1"/>
          </p:cNvGraphicFramePr>
          <p:nvPr>
            <p:ph idx="1"/>
            <p:extLst>
              <p:ext uri="{D42A27DB-BD31-4B8C-83A1-F6EECF244321}">
                <p14:modId xmlns:p14="http://schemas.microsoft.com/office/powerpoint/2010/main" val="3061279490"/>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72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CDE4-A33A-57D7-43F3-5147C1C76B3A}"/>
              </a:ext>
            </a:extLst>
          </p:cNvPr>
          <p:cNvSpPr>
            <a:spLocks noGrp="1"/>
          </p:cNvSpPr>
          <p:nvPr>
            <p:ph type="title"/>
          </p:nvPr>
        </p:nvSpPr>
        <p:spPr/>
        <p:txBody>
          <a:bodyPr/>
          <a:lstStyle/>
          <a:p>
            <a:r>
              <a:rPr lang="en-CA" dirty="0"/>
              <a:t>Returning Yourself to Safety</a:t>
            </a:r>
          </a:p>
        </p:txBody>
      </p:sp>
      <p:sp>
        <p:nvSpPr>
          <p:cNvPr id="3" name="Content Placeholder 2">
            <a:extLst>
              <a:ext uri="{FF2B5EF4-FFF2-40B4-BE49-F238E27FC236}">
                <a16:creationId xmlns:a16="http://schemas.microsoft.com/office/drawing/2014/main" id="{BA2E58CA-145A-EA25-D944-49A9B68A1B2F}"/>
              </a:ext>
            </a:extLst>
          </p:cNvPr>
          <p:cNvSpPr>
            <a:spLocks noGrp="1"/>
          </p:cNvSpPr>
          <p:nvPr>
            <p:ph idx="1"/>
          </p:nvPr>
        </p:nvSpPr>
        <p:spPr/>
        <p:txBody>
          <a:bodyPr/>
          <a:lstStyle/>
          <a:p>
            <a:endParaRPr lang="en-CA" dirty="0"/>
          </a:p>
          <a:p>
            <a:endParaRPr lang="en-CA" dirty="0"/>
          </a:p>
        </p:txBody>
      </p:sp>
      <p:sp>
        <p:nvSpPr>
          <p:cNvPr id="4" name="Content Placeholder 2">
            <a:extLst>
              <a:ext uri="{FF2B5EF4-FFF2-40B4-BE49-F238E27FC236}">
                <a16:creationId xmlns:a16="http://schemas.microsoft.com/office/drawing/2014/main" id="{F25933E3-565A-9864-4E38-3B2B98B361A7}"/>
              </a:ext>
            </a:extLst>
          </p:cNvPr>
          <p:cNvSpPr txBox="1">
            <a:spLocks/>
          </p:cNvSpPr>
          <p:nvPr/>
        </p:nvSpPr>
        <p:spPr>
          <a:xfrm>
            <a:off x="692400" y="1553901"/>
            <a:ext cx="8566356" cy="4907224"/>
          </a:xfrm>
          <a:prstGeom prst="rect">
            <a:avLst/>
          </a:prstGeom>
        </p:spPr>
        <p:txBody>
          <a:bodyPr vert="horz" lIns="91440" tIns="45720" rIns="91440" bIns="45720" rtlCol="0">
            <a:noAutofit/>
          </a:bodyPr>
          <a:lstStyle>
            <a:lvl1pPr marL="270000" indent="-270000" algn="l" defTabSz="914400" rtl="0" eaLnBrk="1" latinLnBrk="0" hangingPunct="1">
              <a:lnSpc>
                <a:spcPct val="125000"/>
              </a:lnSpc>
              <a:spcBef>
                <a:spcPts val="1000"/>
              </a:spcBef>
              <a:buFont typeface="Arial" panose="020B0604020202020204" pitchFamily="34" charset="0"/>
              <a:buChar char="•"/>
              <a:defRPr sz="24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20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800" dirty="0"/>
              <a:t>Tap in new understandings</a:t>
            </a:r>
          </a:p>
          <a:p>
            <a:r>
              <a:rPr lang="en-CA" sz="2800" dirty="0"/>
              <a:t>Acknowledge unfinished processes</a:t>
            </a:r>
          </a:p>
          <a:p>
            <a:r>
              <a:rPr lang="en-CA" sz="2800" dirty="0"/>
              <a:t>Sneak away by “Boxing” (putting event away until you are ready to deal with it again)</a:t>
            </a:r>
          </a:p>
        </p:txBody>
      </p:sp>
      <p:pic>
        <p:nvPicPr>
          <p:cNvPr id="5" name="Picture 4">
            <a:extLst>
              <a:ext uri="{FF2B5EF4-FFF2-40B4-BE49-F238E27FC236}">
                <a16:creationId xmlns:a16="http://schemas.microsoft.com/office/drawing/2014/main" id="{07A995FC-AEA5-CC8D-7A40-86C1E170D6BF}"/>
              </a:ext>
            </a:extLst>
          </p:cNvPr>
          <p:cNvPicPr>
            <a:picLocks noChangeAspect="1"/>
          </p:cNvPicPr>
          <p:nvPr/>
        </p:nvPicPr>
        <p:blipFill rotWithShape="1">
          <a:blip r:embed="rId3">
            <a:alphaModFix/>
          </a:blip>
          <a:srcRect l="22878" t="12116" r="26937"/>
          <a:stretch/>
        </p:blipFill>
        <p:spPr>
          <a:xfrm flipH="1">
            <a:off x="9614003" y="2565778"/>
            <a:ext cx="2382380" cy="3422405"/>
          </a:xfrm>
          <a:prstGeom prst="rect">
            <a:avLst/>
          </a:prstGeom>
          <a:scene3d>
            <a:camera prst="orthographicFront">
              <a:rot lat="0" lon="21299999" rev="0"/>
            </a:camera>
            <a:lightRig rig="threePt" dir="t"/>
          </a:scene3d>
        </p:spPr>
      </p:pic>
    </p:spTree>
    <p:extLst>
      <p:ext uri="{BB962C8B-B14F-4D97-AF65-F5344CB8AC3E}">
        <p14:creationId xmlns:p14="http://schemas.microsoft.com/office/powerpoint/2010/main" val="88291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35" name="Rectangle 34">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6" name="Oval 35">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7" name="Oval 36">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38" name="Rectangle 37">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9" name="Rectangle 38">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40" name="Rectangle 39">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1" name="Rectangle 40">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2" name="Rectangle 41">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43" name="Rectangle 42">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44" name="Picture 43" descr="Hands holding each other's wrists and interlinked to form a circle">
            <a:extLst>
              <a:ext uri="{FF2B5EF4-FFF2-40B4-BE49-F238E27FC236}">
                <a16:creationId xmlns:a16="http://schemas.microsoft.com/office/drawing/2014/main" id="{E81E1830-F897-F8FC-C277-0725432B2AC7}"/>
              </a:ext>
            </a:extLst>
          </p:cNvPr>
          <p:cNvPicPr>
            <a:picLocks noChangeAspect="1"/>
          </p:cNvPicPr>
          <p:nvPr/>
        </p:nvPicPr>
        <p:blipFill rotWithShape="1">
          <a:blip r:embed="rId3">
            <a:alphaModFix/>
          </a:blip>
          <a:srcRect r="1" b="15736"/>
          <a:stretch/>
        </p:blipFill>
        <p:spPr>
          <a:xfrm>
            <a:off x="-688" y="-4"/>
            <a:ext cx="12192687" cy="6858000"/>
          </a:xfrm>
          <a:prstGeom prst="rect">
            <a:avLst/>
          </a:prstGeom>
        </p:spPr>
      </p:pic>
      <p:grpSp>
        <p:nvGrpSpPr>
          <p:cNvPr id="45" name="Group 44">
            <a:extLst>
              <a:ext uri="{FF2B5EF4-FFF2-40B4-BE49-F238E27FC236}">
                <a16:creationId xmlns:a16="http://schemas.microsoft.com/office/drawing/2014/main" id="{67186895-7DAD-4EEE-BF1A-CC36B9426A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5"/>
            <a:ext cx="9785926" cy="6858005"/>
            <a:chOff x="2406074" y="-5"/>
            <a:chExt cx="9785926" cy="6858005"/>
          </a:xfrm>
        </p:grpSpPr>
        <p:grpSp>
          <p:nvGrpSpPr>
            <p:cNvPr id="24" name="Group 23">
              <a:extLst>
                <a:ext uri="{FF2B5EF4-FFF2-40B4-BE49-F238E27FC236}">
                  <a16:creationId xmlns:a16="http://schemas.microsoft.com/office/drawing/2014/main" id="{45BFDCD0-B536-4527-AB6E-79B0E4EDD0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24112" y="-4"/>
              <a:ext cx="9767888" cy="6858003"/>
              <a:chOff x="0" y="-3"/>
              <a:chExt cx="9767888" cy="6858003"/>
            </a:xfrm>
          </p:grpSpPr>
          <p:sp>
            <p:nvSpPr>
              <p:cNvPr id="32" name="Rectangle 31">
                <a:extLst>
                  <a:ext uri="{FF2B5EF4-FFF2-40B4-BE49-F238E27FC236}">
                    <a16:creationId xmlns:a16="http://schemas.microsoft.com/office/drawing/2014/main" id="{1850C5E2-9BE7-4321-8945-320FE5AA9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8999"/>
                <a:ext cx="9767888" cy="3429001"/>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7B89D3D-F057-4F89-87AC-DBA5FD04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3"/>
                <a:ext cx="9767888" cy="3428999"/>
              </a:xfrm>
              <a:prstGeom prst="rect">
                <a:avLst/>
              </a:prstGeom>
              <a:gradFill flip="none" rotWithShape="1">
                <a:gsLst>
                  <a:gs pos="32000">
                    <a:schemeClr val="bg1">
                      <a:alpha val="60000"/>
                    </a:schemeClr>
                  </a:gs>
                  <a:gs pos="0">
                    <a:schemeClr val="bg1">
                      <a:alpha val="80000"/>
                    </a:schemeClr>
                  </a:gs>
                  <a:gs pos="63000">
                    <a:schemeClr val="bg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95B5518D-4B46-4866-BF9F-D6550DA00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a:off x="2406074" y="-5"/>
              <a:ext cx="9785926" cy="6858002"/>
              <a:chOff x="0" y="-1"/>
              <a:chExt cx="9785926" cy="6858002"/>
            </a:xfrm>
          </p:grpSpPr>
          <p:sp>
            <p:nvSpPr>
              <p:cNvPr id="30" name="Rectangle 29">
                <a:extLst>
                  <a:ext uri="{FF2B5EF4-FFF2-40B4-BE49-F238E27FC236}">
                    <a16:creationId xmlns:a16="http://schemas.microsoft.com/office/drawing/2014/main" id="{71673445-12E5-48F8-BEF8-87016BBC5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429000"/>
                <a:ext cx="9785926" cy="3429001"/>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ACC629B-B138-4925-BE58-F4E4E2CC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0" y="-1"/>
                <a:ext cx="9785926" cy="3428999"/>
              </a:xfrm>
              <a:prstGeom prst="rect">
                <a:avLst/>
              </a:prstGeom>
              <a:gradFill flip="none" rotWithShape="1">
                <a:gsLst>
                  <a:gs pos="0">
                    <a:schemeClr val="accent3"/>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40C8F77F-4220-4C2C-BE7D-0C626E45701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423330" y="-5"/>
              <a:ext cx="9768670" cy="6858002"/>
              <a:chOff x="2423330" y="-5"/>
              <a:chExt cx="9768670" cy="6858002"/>
            </a:xfrm>
          </p:grpSpPr>
          <p:sp>
            <p:nvSpPr>
              <p:cNvPr id="48" name="Rectangle 47">
                <a:extLst>
                  <a:ext uri="{FF2B5EF4-FFF2-40B4-BE49-F238E27FC236}">
                    <a16:creationId xmlns:a16="http://schemas.microsoft.com/office/drawing/2014/main" id="{B66BF283-D5A5-422F-9640-B6D1ABD98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423330" y="-5"/>
                <a:ext cx="9767888" cy="3429001"/>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05EAD1A7-3DBD-4376-BF10-AEE971C1B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V="1">
                <a:off x="2424112" y="3428998"/>
                <a:ext cx="9767888" cy="3428999"/>
              </a:xfrm>
              <a:prstGeom prst="rect">
                <a:avLst/>
              </a:prstGeom>
              <a:gradFill flip="none" rotWithShape="1">
                <a:gsLst>
                  <a:gs pos="0">
                    <a:schemeClr val="accent2">
                      <a:alpha val="4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Rectangle 48">
              <a:extLst>
                <a:ext uri="{FF2B5EF4-FFF2-40B4-BE49-F238E27FC236}">
                  <a16:creationId xmlns:a16="http://schemas.microsoft.com/office/drawing/2014/main" id="{8F565D01-6AAA-4149-B7F9-257DDE04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V="1">
              <a:off x="4637393" y="-696606"/>
              <a:ext cx="6312874" cy="8796338"/>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ED79120-EE03-FF2B-E846-ADEEAA9E6E91}"/>
              </a:ext>
            </a:extLst>
          </p:cNvPr>
          <p:cNvSpPr>
            <a:spLocks noGrp="1"/>
          </p:cNvSpPr>
          <p:nvPr>
            <p:ph idx="1"/>
          </p:nvPr>
        </p:nvSpPr>
        <p:spPr>
          <a:xfrm>
            <a:off x="540000" y="2251881"/>
            <a:ext cx="4500561" cy="4056845"/>
          </a:xfrm>
        </p:spPr>
        <p:txBody>
          <a:bodyPr vert="horz" lIns="91440" tIns="45720" rIns="91440" bIns="45720" rtlCol="0">
            <a:normAutofit/>
          </a:bodyPr>
          <a:lstStyle/>
          <a:p>
            <a:pPr marL="0" indent="0">
              <a:buNone/>
            </a:pPr>
            <a:r>
              <a:rPr lang="en-US" sz="4800" b="1" spc="300" dirty="0">
                <a:solidFill>
                  <a:srgbClr val="FFFFFF"/>
                </a:solidFill>
              </a:rPr>
              <a:t>Take care of yourself</a:t>
            </a:r>
            <a:br>
              <a:rPr lang="en-US" sz="4800" b="1" spc="300" dirty="0">
                <a:solidFill>
                  <a:srgbClr val="FFFFFF"/>
                </a:solidFill>
              </a:rPr>
            </a:br>
            <a:r>
              <a:rPr lang="en-US" sz="4800" b="1" spc="300" dirty="0">
                <a:solidFill>
                  <a:srgbClr val="FFFFFF"/>
                </a:solidFill>
              </a:rPr>
              <a:t> so you can help others.</a:t>
            </a:r>
          </a:p>
        </p:txBody>
      </p:sp>
    </p:spTree>
    <p:extLst>
      <p:ext uri="{BB962C8B-B14F-4D97-AF65-F5344CB8AC3E}">
        <p14:creationId xmlns:p14="http://schemas.microsoft.com/office/powerpoint/2010/main" val="1077897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7A62DB-71D7-497D-BE1C-933ECB515A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25" name="Oval 24">
              <a:extLst>
                <a:ext uri="{FF2B5EF4-FFF2-40B4-BE49-F238E27FC236}">
                  <a16:creationId xmlns:a16="http://schemas.microsoft.com/office/drawing/2014/main" id="{FDAC2767-A7E3-4697-90F6-443A583140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B23E396-A746-411A-8709-32ABC4DDEA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135C986-CB82-4211-A910-D232B9BCA1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837F2C8F-CC11-4A18-AA7E-AE8C022CDC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00" y="1"/>
            <a:ext cx="6858000" cy="6857999"/>
          </a:xfrm>
          <a:custGeom>
            <a:avLst/>
            <a:gdLst>
              <a:gd name="connsiteX0" fmla="*/ 3428961 w 6858000"/>
              <a:gd name="connsiteY0" fmla="*/ 0 h 6857999"/>
              <a:gd name="connsiteX1" fmla="*/ 3429042 w 6858000"/>
              <a:gd name="connsiteY1" fmla="*/ 0 h 6857999"/>
              <a:gd name="connsiteX2" fmla="*/ 3605457 w 6858000"/>
              <a:gd name="connsiteY2" fmla="*/ 4461 h 6857999"/>
              <a:gd name="connsiteX3" fmla="*/ 6858000 w 6858000"/>
              <a:gd name="connsiteY3" fmla="*/ 3429000 h 6857999"/>
              <a:gd name="connsiteX4" fmla="*/ 3429001 w 6858000"/>
              <a:gd name="connsiteY4" fmla="*/ 6857999 h 6857999"/>
              <a:gd name="connsiteX5" fmla="*/ 0 w 6858000"/>
              <a:gd name="connsiteY5" fmla="*/ 3429000 h 6857999"/>
              <a:gd name="connsiteX6" fmla="*/ 3252545 w 6858000"/>
              <a:gd name="connsiteY6" fmla="*/ 44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3428961" y="0"/>
                </a:moveTo>
                <a:lnTo>
                  <a:pt x="3429042" y="0"/>
                </a:lnTo>
                <a:lnTo>
                  <a:pt x="3605457" y="4461"/>
                </a:lnTo>
                <a:cubicBezTo>
                  <a:pt x="5417236" y="96300"/>
                  <a:pt x="6858000" y="1594396"/>
                  <a:pt x="6858000" y="3429000"/>
                </a:cubicBezTo>
                <a:cubicBezTo>
                  <a:pt x="6858000" y="5322784"/>
                  <a:pt x="5322784" y="6857999"/>
                  <a:pt x="3429001" y="6857999"/>
                </a:cubicBezTo>
                <a:cubicBezTo>
                  <a:pt x="1535216" y="6857999"/>
                  <a:pt x="0" y="5322784"/>
                  <a:pt x="0" y="3429000"/>
                </a:cubicBezTo>
                <a:cubicBezTo>
                  <a:pt x="0" y="1594396"/>
                  <a:pt x="1440765" y="96300"/>
                  <a:pt x="3252545" y="4461"/>
                </a:cubicBezTo>
                <a:close/>
              </a:path>
            </a:pathLst>
          </a:custGeom>
          <a:solidFill>
            <a:srgbClr val="FFFFFF"/>
          </a:solidFill>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732861-0760-8BB8-3D30-801C4E27035C}"/>
              </a:ext>
            </a:extLst>
          </p:cNvPr>
          <p:cNvSpPr>
            <a:spLocks noGrp="1"/>
          </p:cNvSpPr>
          <p:nvPr>
            <p:ph type="title"/>
          </p:nvPr>
        </p:nvSpPr>
        <p:spPr>
          <a:xfrm>
            <a:off x="540000" y="540000"/>
            <a:ext cx="4500561" cy="2181946"/>
          </a:xfrm>
        </p:spPr>
        <p:txBody>
          <a:bodyPr anchor="t">
            <a:normAutofit/>
          </a:bodyPr>
          <a:lstStyle/>
          <a:p>
            <a:r>
              <a:rPr lang="en-CA" sz="6000"/>
              <a:t>Q &amp; A</a:t>
            </a:r>
          </a:p>
        </p:txBody>
      </p:sp>
      <p:sp>
        <p:nvSpPr>
          <p:cNvPr id="3" name="Content Placeholder 2">
            <a:extLst>
              <a:ext uri="{FF2B5EF4-FFF2-40B4-BE49-F238E27FC236}">
                <a16:creationId xmlns:a16="http://schemas.microsoft.com/office/drawing/2014/main" id="{586073AF-ABA2-BFC5-4D56-A26C2AA2515F}"/>
              </a:ext>
            </a:extLst>
          </p:cNvPr>
          <p:cNvSpPr>
            <a:spLocks noGrp="1"/>
          </p:cNvSpPr>
          <p:nvPr>
            <p:ph idx="1"/>
          </p:nvPr>
        </p:nvSpPr>
        <p:spPr>
          <a:xfrm>
            <a:off x="550862" y="3816345"/>
            <a:ext cx="5759999" cy="2492379"/>
          </a:xfrm>
        </p:spPr>
        <p:txBody>
          <a:bodyPr anchor="t">
            <a:normAutofit/>
          </a:bodyPr>
          <a:lstStyle/>
          <a:p>
            <a:pPr marL="0" indent="0">
              <a:buNone/>
            </a:pPr>
            <a:r>
              <a:rPr lang="en-CA"/>
              <a:t>Sybille Sanderson</a:t>
            </a:r>
          </a:p>
          <a:p>
            <a:pPr marL="0" indent="0">
              <a:buNone/>
            </a:pPr>
            <a:r>
              <a:rPr lang="en-CA">
                <a:hlinkClick r:id="rId3"/>
              </a:rPr>
              <a:t>Sybille@sybillesanderson.ca</a:t>
            </a:r>
            <a:endParaRPr lang="en-CA"/>
          </a:p>
          <a:p>
            <a:pPr marL="0" indent="0">
              <a:buNone/>
            </a:pPr>
            <a:r>
              <a:rPr lang="en-CA"/>
              <a:t>1-236-594-7237</a:t>
            </a:r>
          </a:p>
          <a:p>
            <a:endParaRPr lang="en-CA"/>
          </a:p>
        </p:txBody>
      </p:sp>
      <p:pic>
        <p:nvPicPr>
          <p:cNvPr id="5" name="Picture 4" descr="A colorful text on a black background&#10;&#10;Description automatically generated">
            <a:extLst>
              <a:ext uri="{FF2B5EF4-FFF2-40B4-BE49-F238E27FC236}">
                <a16:creationId xmlns:a16="http://schemas.microsoft.com/office/drawing/2014/main" id="{6103107D-31DC-3BC0-37E9-2334166C30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25000" y="2079000"/>
            <a:ext cx="3600000" cy="2700000"/>
          </a:xfrm>
          <a:prstGeom prst="rect">
            <a:avLst/>
          </a:prstGeom>
        </p:spPr>
      </p:pic>
    </p:spTree>
    <p:extLst>
      <p:ext uri="{BB962C8B-B14F-4D97-AF65-F5344CB8AC3E}">
        <p14:creationId xmlns:p14="http://schemas.microsoft.com/office/powerpoint/2010/main" val="193684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2FD795-8DF5-44F0-8664-4D8F626D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3" name="Rectangle 12">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1" name="Rectangle 20">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9" name="Rectangle 18">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F31FD431-3141-0CE2-2B9A-4F2A4840EE40}"/>
              </a:ext>
            </a:extLst>
          </p:cNvPr>
          <p:cNvSpPr>
            <a:spLocks noGrp="1"/>
          </p:cNvSpPr>
          <p:nvPr>
            <p:ph type="title"/>
          </p:nvPr>
        </p:nvSpPr>
        <p:spPr>
          <a:xfrm>
            <a:off x="7086315" y="545126"/>
            <a:ext cx="4554821" cy="2186096"/>
          </a:xfrm>
        </p:spPr>
        <p:txBody>
          <a:bodyPr anchor="t">
            <a:normAutofit/>
          </a:bodyPr>
          <a:lstStyle/>
          <a:p>
            <a:r>
              <a:rPr lang="en-CA" sz="6000" dirty="0"/>
              <a:t>Setting Expectations</a:t>
            </a:r>
          </a:p>
        </p:txBody>
      </p:sp>
      <p:pic>
        <p:nvPicPr>
          <p:cNvPr id="7" name="Graphic 6" descr="Handshake">
            <a:extLst>
              <a:ext uri="{FF2B5EF4-FFF2-40B4-BE49-F238E27FC236}">
                <a16:creationId xmlns:a16="http://schemas.microsoft.com/office/drawing/2014/main" id="{9169D09E-9267-3FE0-B60A-77716474AB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494" y="540000"/>
            <a:ext cx="5768725" cy="5768725"/>
          </a:xfrm>
          <a:prstGeom prst="rect">
            <a:avLst/>
          </a:prstGeom>
        </p:spPr>
      </p:pic>
      <p:sp>
        <p:nvSpPr>
          <p:cNvPr id="3" name="Content Placeholder 2">
            <a:extLst>
              <a:ext uri="{FF2B5EF4-FFF2-40B4-BE49-F238E27FC236}">
                <a16:creationId xmlns:a16="http://schemas.microsoft.com/office/drawing/2014/main" id="{DD96FBA1-51AD-52C3-82C9-19B4D31C1CF4}"/>
              </a:ext>
            </a:extLst>
          </p:cNvPr>
          <p:cNvSpPr>
            <a:spLocks noGrp="1"/>
          </p:cNvSpPr>
          <p:nvPr>
            <p:ph idx="1"/>
          </p:nvPr>
        </p:nvSpPr>
        <p:spPr>
          <a:xfrm>
            <a:off x="7104063" y="2947121"/>
            <a:ext cx="4537073" cy="3361604"/>
          </a:xfrm>
        </p:spPr>
        <p:txBody>
          <a:bodyPr anchor="t">
            <a:normAutofit/>
          </a:bodyPr>
          <a:lstStyle/>
          <a:p>
            <a:r>
              <a:rPr lang="en-CA" dirty="0"/>
              <a:t>Mutual Respect</a:t>
            </a:r>
          </a:p>
          <a:p>
            <a:r>
              <a:rPr lang="en-CA" dirty="0"/>
              <a:t>Confidentiality</a:t>
            </a:r>
          </a:p>
          <a:p>
            <a:r>
              <a:rPr lang="en-CA" dirty="0"/>
              <a:t>Safety</a:t>
            </a:r>
          </a:p>
          <a:p>
            <a:r>
              <a:rPr lang="en-CA" dirty="0"/>
              <a:t>Participation</a:t>
            </a:r>
          </a:p>
          <a:p>
            <a:endParaRPr lang="en-CA" dirty="0"/>
          </a:p>
        </p:txBody>
      </p:sp>
    </p:spTree>
    <p:extLst>
      <p:ext uri="{BB962C8B-B14F-4D97-AF65-F5344CB8AC3E}">
        <p14:creationId xmlns:p14="http://schemas.microsoft.com/office/powerpoint/2010/main" val="401612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0" name="Rectangle 9">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C434902-0668-6BA2-6398-4CC368165C4B}"/>
              </a:ext>
            </a:extLst>
          </p:cNvPr>
          <p:cNvSpPr>
            <a:spLocks noGrp="1"/>
          </p:cNvSpPr>
          <p:nvPr>
            <p:ph type="title"/>
          </p:nvPr>
        </p:nvSpPr>
        <p:spPr>
          <a:xfrm>
            <a:off x="6225943" y="540000"/>
            <a:ext cx="5506886" cy="811128"/>
          </a:xfrm>
        </p:spPr>
        <p:txBody>
          <a:bodyPr anchor="b">
            <a:normAutofit/>
          </a:bodyPr>
          <a:lstStyle/>
          <a:p>
            <a:r>
              <a:rPr lang="en-CA" dirty="0"/>
              <a:t>Learning Outcomes</a:t>
            </a:r>
          </a:p>
        </p:txBody>
      </p:sp>
      <p:pic>
        <p:nvPicPr>
          <p:cNvPr id="7" name="Picture 6" descr="Plant growing in a concrete crack">
            <a:extLst>
              <a:ext uri="{FF2B5EF4-FFF2-40B4-BE49-F238E27FC236}">
                <a16:creationId xmlns:a16="http://schemas.microsoft.com/office/drawing/2014/main" id="{303A8716-FC6E-882F-D708-DEB518A926D5}"/>
              </a:ext>
            </a:extLst>
          </p:cNvPr>
          <p:cNvPicPr>
            <a:picLocks noChangeAspect="1"/>
          </p:cNvPicPr>
          <p:nvPr/>
        </p:nvPicPr>
        <p:blipFill rotWithShape="1">
          <a:blip r:embed="rId3"/>
          <a:srcRect l="9320" r="27953" b="-1"/>
          <a:stretch/>
        </p:blipFill>
        <p:spPr>
          <a:xfrm>
            <a:off x="20" y="10"/>
            <a:ext cx="5954221" cy="6857990"/>
          </a:xfrm>
          <a:prstGeom prst="rect">
            <a:avLst/>
          </a:prstGeom>
        </p:spPr>
      </p:pic>
      <p:sp>
        <p:nvSpPr>
          <p:cNvPr id="3" name="Content Placeholder 2">
            <a:extLst>
              <a:ext uri="{FF2B5EF4-FFF2-40B4-BE49-F238E27FC236}">
                <a16:creationId xmlns:a16="http://schemas.microsoft.com/office/drawing/2014/main" id="{516D5103-9A73-8688-F8EB-233EBFAA01C3}"/>
              </a:ext>
            </a:extLst>
          </p:cNvPr>
          <p:cNvSpPr>
            <a:spLocks noGrp="1"/>
          </p:cNvSpPr>
          <p:nvPr>
            <p:ph idx="1"/>
          </p:nvPr>
        </p:nvSpPr>
        <p:spPr>
          <a:xfrm>
            <a:off x="6072945" y="1446663"/>
            <a:ext cx="5937398" cy="5139450"/>
          </a:xfrm>
        </p:spPr>
        <p:txBody>
          <a:bodyPr anchor="t">
            <a:noAutofit/>
          </a:bodyPr>
          <a:lstStyle/>
          <a:p>
            <a:pPr>
              <a:lnSpc>
                <a:spcPct val="115000"/>
              </a:lnSpc>
            </a:pPr>
            <a:r>
              <a:rPr lang="en-CA" sz="2800" dirty="0"/>
              <a:t>How stress impacts our brain, body and emotions</a:t>
            </a:r>
          </a:p>
          <a:p>
            <a:pPr>
              <a:lnSpc>
                <a:spcPct val="115000"/>
              </a:lnSpc>
            </a:pPr>
            <a:r>
              <a:rPr lang="en-CA" sz="2800" dirty="0"/>
              <a:t>Identify strategies for Reducing Stress</a:t>
            </a:r>
          </a:p>
          <a:p>
            <a:pPr>
              <a:lnSpc>
                <a:spcPct val="115000"/>
              </a:lnSpc>
            </a:pPr>
            <a:r>
              <a:rPr lang="en-CA" sz="2800" dirty="0"/>
              <a:t>Learn Stress Reduction Techniques</a:t>
            </a:r>
          </a:p>
          <a:p>
            <a:pPr>
              <a:lnSpc>
                <a:spcPct val="115000"/>
              </a:lnSpc>
            </a:pPr>
            <a:r>
              <a:rPr lang="en-CA" sz="2800" dirty="0"/>
              <a:t>Experience Stress Reduction Techniques</a:t>
            </a:r>
          </a:p>
        </p:txBody>
      </p:sp>
    </p:spTree>
    <p:extLst>
      <p:ext uri="{BB962C8B-B14F-4D97-AF65-F5344CB8AC3E}">
        <p14:creationId xmlns:p14="http://schemas.microsoft.com/office/powerpoint/2010/main" val="32293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7F6730-8F76-4239-8CBA-B914B02A7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E11E5CC-3C1F-4093-97B6-6433FBF9A9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28D720AE-B07F-482D-B526-4A9C632DA7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6F0BCA-E2AA-4AED-9091-1E820FF25B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71D2B33-982E-4EC0-9252-B8A7383C965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250D86D-299E-4837-B82C-B97DACC975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4EFAF9-4DE5-4C1F-BF17-0A5930FFF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57D782-AB09-4CB1-A94A-54F935E70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4E95A3B-E29B-40AA-B9DD-FF0BA512FD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1A71F79C-8170-4729-A592-753969B84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E5C556-02CA-4512-9F5F-7088484CF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75FD132-C2ED-4807-B2DA-D428F9C449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71967F12-B0C4-4D31-8D63-89945DCD2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bg2">
                  <a:alpha val="40000"/>
                </a:schemeClr>
              </a:gs>
              <a:gs pos="100000">
                <a:schemeClr val="bg2">
                  <a:alpha val="80000"/>
                </a:schemeClr>
              </a:gs>
            </a:gsLst>
            <a:lin ang="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455098D-D685-A13F-2691-3607307EAD34}"/>
              </a:ext>
            </a:extLst>
          </p:cNvPr>
          <p:cNvSpPr>
            <a:spLocks noGrp="1"/>
          </p:cNvSpPr>
          <p:nvPr>
            <p:ph type="title"/>
          </p:nvPr>
        </p:nvSpPr>
        <p:spPr>
          <a:xfrm>
            <a:off x="540000" y="540000"/>
            <a:ext cx="4500561" cy="5759450"/>
          </a:xfrm>
        </p:spPr>
        <p:txBody>
          <a:bodyPr anchor="t">
            <a:normAutofit/>
          </a:bodyPr>
          <a:lstStyle/>
          <a:p>
            <a:r>
              <a:rPr lang="en-CA" dirty="0"/>
              <a:t>Stress Response</a:t>
            </a:r>
          </a:p>
        </p:txBody>
      </p:sp>
      <p:graphicFrame>
        <p:nvGraphicFramePr>
          <p:cNvPr id="5" name="Content Placeholder 2">
            <a:extLst>
              <a:ext uri="{FF2B5EF4-FFF2-40B4-BE49-F238E27FC236}">
                <a16:creationId xmlns:a16="http://schemas.microsoft.com/office/drawing/2014/main" id="{5CDB22DC-3E22-8E1D-EA7C-DF656FCA3CB6}"/>
              </a:ext>
            </a:extLst>
          </p:cNvPr>
          <p:cNvGraphicFramePr>
            <a:graphicFrameLocks noGrp="1"/>
          </p:cNvGraphicFramePr>
          <p:nvPr>
            <p:ph idx="1"/>
            <p:extLst>
              <p:ext uri="{D42A27DB-BD31-4B8C-83A1-F6EECF244321}">
                <p14:modId xmlns:p14="http://schemas.microsoft.com/office/powerpoint/2010/main" val="752411958"/>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18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7F832D9-9E09-40D4-AD67-47851A25D0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434902-0668-6BA2-6398-4CC368165C4B}"/>
              </a:ext>
            </a:extLst>
          </p:cNvPr>
          <p:cNvSpPr>
            <a:spLocks noGrp="1"/>
          </p:cNvSpPr>
          <p:nvPr>
            <p:ph type="title"/>
          </p:nvPr>
        </p:nvSpPr>
        <p:spPr>
          <a:xfrm>
            <a:off x="540000" y="540000"/>
            <a:ext cx="11101135" cy="1809500"/>
          </a:xfrm>
        </p:spPr>
        <p:txBody>
          <a:bodyPr anchor="t">
            <a:normAutofit/>
          </a:bodyPr>
          <a:lstStyle/>
          <a:p>
            <a:r>
              <a:rPr lang="en-CA"/>
              <a:t>Physiological Processes</a:t>
            </a:r>
            <a:endParaRPr lang="en-CA" dirty="0"/>
          </a:p>
        </p:txBody>
      </p:sp>
      <p:pic>
        <p:nvPicPr>
          <p:cNvPr id="6" name="Picture 6">
            <a:extLst>
              <a:ext uri="{FF2B5EF4-FFF2-40B4-BE49-F238E27FC236}">
                <a16:creationId xmlns:a16="http://schemas.microsoft.com/office/drawing/2014/main" id="{C2DECE7B-D242-B378-B299-51680620D896}"/>
              </a:ext>
            </a:extLst>
          </p:cNvPr>
          <p:cNvPicPr>
            <a:picLocks noChangeAspect="1" noChangeArrowheads="1"/>
          </p:cNvPicPr>
          <p:nvPr/>
        </p:nvPicPr>
        <p:blipFill>
          <a:blip r:embed="rId3"/>
          <a:srcRect/>
          <a:stretch>
            <a:fillRect/>
          </a:stretch>
        </p:blipFill>
        <p:spPr>
          <a:xfrm>
            <a:off x="284095" y="1173707"/>
            <a:ext cx="6859870" cy="5684294"/>
          </a:xfrm>
          <a:prstGeom prst="rect">
            <a:avLst/>
          </a:prstGeom>
        </p:spPr>
      </p:pic>
      <p:sp>
        <p:nvSpPr>
          <p:cNvPr id="9" name="TextBox 8">
            <a:extLst>
              <a:ext uri="{FF2B5EF4-FFF2-40B4-BE49-F238E27FC236}">
                <a16:creationId xmlns:a16="http://schemas.microsoft.com/office/drawing/2014/main" id="{0BB71473-7CF1-7826-5B4B-E34AEC49EE96}"/>
              </a:ext>
            </a:extLst>
          </p:cNvPr>
          <p:cNvSpPr txBox="1"/>
          <p:nvPr/>
        </p:nvSpPr>
        <p:spPr>
          <a:xfrm>
            <a:off x="7399869" y="1542197"/>
            <a:ext cx="4508035" cy="4134465"/>
          </a:xfrm>
          <a:prstGeom prst="rect">
            <a:avLst/>
          </a:prstGeom>
          <a:noFill/>
        </p:spPr>
        <p:txBody>
          <a:bodyPr wrap="square" rtlCol="0">
            <a:spAutoFit/>
          </a:bodyPr>
          <a:lstStyle/>
          <a:p>
            <a:pPr marL="355600" indent="-355600" defTabSz="630936">
              <a:spcAft>
                <a:spcPts val="414"/>
              </a:spcAft>
              <a:buFont typeface="Arial" panose="020B0604020202020204" pitchFamily="34" charset="0"/>
              <a:buChar char="•"/>
            </a:pPr>
            <a:r>
              <a:rPr lang="en-CA" sz="3200" kern="1200" dirty="0">
                <a:solidFill>
                  <a:schemeClr val="tx1"/>
                </a:solidFill>
                <a:latin typeface="+mn-lt"/>
                <a:ea typeface="+mn-ea"/>
                <a:cs typeface="+mn-cs"/>
              </a:rPr>
              <a:t>Perceived threat (real or imagined)</a:t>
            </a:r>
          </a:p>
          <a:p>
            <a:pPr marL="355600" indent="-355600" defTabSz="630936">
              <a:spcAft>
                <a:spcPts val="414"/>
              </a:spcAft>
              <a:buFont typeface="Arial" panose="020B0604020202020204" pitchFamily="34" charset="0"/>
              <a:buChar char="•"/>
            </a:pPr>
            <a:r>
              <a:rPr lang="en-CA" sz="3200" kern="1200" dirty="0">
                <a:solidFill>
                  <a:schemeClr val="tx1"/>
                </a:solidFill>
                <a:latin typeface="+mn-lt"/>
                <a:ea typeface="+mn-ea"/>
                <a:cs typeface="+mn-cs"/>
              </a:rPr>
              <a:t>Learned response (ages 0-6)</a:t>
            </a:r>
          </a:p>
          <a:p>
            <a:pPr marL="355600" indent="-355600" defTabSz="630936">
              <a:spcAft>
                <a:spcPts val="414"/>
              </a:spcAft>
              <a:buFont typeface="Arial" panose="020B0604020202020204" pitchFamily="34" charset="0"/>
              <a:buChar char="•"/>
            </a:pPr>
            <a:r>
              <a:rPr lang="en-CA" sz="3200" kern="1200" dirty="0">
                <a:solidFill>
                  <a:schemeClr val="tx1"/>
                </a:solidFill>
                <a:latin typeface="+mn-lt"/>
                <a:ea typeface="+mn-ea"/>
                <a:cs typeface="+mn-cs"/>
              </a:rPr>
              <a:t>I</a:t>
            </a:r>
            <a:r>
              <a:rPr lang="en-CA" sz="3200" dirty="0"/>
              <a:t>ncreased</a:t>
            </a:r>
            <a:r>
              <a:rPr lang="en-CA" sz="3200" kern="1200" dirty="0">
                <a:solidFill>
                  <a:schemeClr val="tx1"/>
                </a:solidFill>
                <a:latin typeface="+mn-lt"/>
                <a:ea typeface="+mn-ea"/>
                <a:cs typeface="+mn-cs"/>
              </a:rPr>
              <a:t> levels of adrenaline (short burst and cortisol (long-term)</a:t>
            </a:r>
            <a:endParaRPr lang="en-CA" sz="3200" dirty="0"/>
          </a:p>
        </p:txBody>
      </p:sp>
    </p:spTree>
    <p:extLst>
      <p:ext uri="{BB962C8B-B14F-4D97-AF65-F5344CB8AC3E}">
        <p14:creationId xmlns:p14="http://schemas.microsoft.com/office/powerpoint/2010/main" val="181541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0D050C3-946A-4155-B469-3FE5492E6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0" name="Rectangle 9">
              <a:extLst>
                <a:ext uri="{FF2B5EF4-FFF2-40B4-BE49-F238E27FC236}">
                  <a16:creationId xmlns:a16="http://schemas.microsoft.com/office/drawing/2014/main" id="{70D7BFBB-BF60-4EF1-AF1C-731347DB115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0150CBC-E30B-417C-9BB2-CE6BB1A6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6020D6-6ADB-408E-A69F-4EA6F51A7F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26C8E5-1D99-421D-AB3C-2AF296A1532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67669339-D0C4-4CF0-9A76-5BFBCDB798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31604-91C4-4CB0-8097-02EE0ADDC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8340F5-A593-469A-98DC-B6D90D3B22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59E3068-3000-4C82-ACA8-367498951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1C398-D8F7-4828-9F7F-80D61DAE2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813B333C-60FD-4260-80E0-190666C9DE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C05F582-AA63-4A8C-915E-66057E4BE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714C5F1-13DE-53A2-3334-C04C49C2F526}"/>
              </a:ext>
            </a:extLst>
          </p:cNvPr>
          <p:cNvSpPr>
            <a:spLocks noGrp="1"/>
          </p:cNvSpPr>
          <p:nvPr>
            <p:ph type="title"/>
          </p:nvPr>
        </p:nvSpPr>
        <p:spPr>
          <a:xfrm>
            <a:off x="7046508" y="67396"/>
            <a:ext cx="4554821" cy="2186096"/>
          </a:xfrm>
        </p:spPr>
        <p:txBody>
          <a:bodyPr anchor="b">
            <a:normAutofit/>
          </a:bodyPr>
          <a:lstStyle/>
          <a:p>
            <a:r>
              <a:rPr lang="en-CA" sz="5600" dirty="0"/>
              <a:t>Physiological Processes</a:t>
            </a:r>
          </a:p>
        </p:txBody>
      </p:sp>
      <p:pic>
        <p:nvPicPr>
          <p:cNvPr id="4" name="Picture 3">
            <a:extLst>
              <a:ext uri="{FF2B5EF4-FFF2-40B4-BE49-F238E27FC236}">
                <a16:creationId xmlns:a16="http://schemas.microsoft.com/office/drawing/2014/main" id="{9E812AAA-B231-E708-0BE3-CD1BDE423BFC}"/>
              </a:ext>
            </a:extLst>
          </p:cNvPr>
          <p:cNvPicPr>
            <a:picLocks noChangeAspect="1"/>
          </p:cNvPicPr>
          <p:nvPr/>
        </p:nvPicPr>
        <p:blipFill>
          <a:blip r:embed="rId3"/>
          <a:srcRect l="16402" r="30739"/>
          <a:stretch/>
        </p:blipFill>
        <p:spPr>
          <a:xfrm>
            <a:off x="20" y="10"/>
            <a:ext cx="6444556" cy="6857990"/>
          </a:xfrm>
          <a:prstGeom prst="rect">
            <a:avLst/>
          </a:prstGeom>
        </p:spPr>
      </p:pic>
      <p:sp>
        <p:nvSpPr>
          <p:cNvPr id="3" name="Content Placeholder 2">
            <a:extLst>
              <a:ext uri="{FF2B5EF4-FFF2-40B4-BE49-F238E27FC236}">
                <a16:creationId xmlns:a16="http://schemas.microsoft.com/office/drawing/2014/main" id="{1414F357-44B5-2D01-1303-6EE658C41C51}"/>
              </a:ext>
            </a:extLst>
          </p:cNvPr>
          <p:cNvSpPr>
            <a:spLocks noGrp="1"/>
          </p:cNvSpPr>
          <p:nvPr>
            <p:ph idx="1"/>
          </p:nvPr>
        </p:nvSpPr>
        <p:spPr>
          <a:xfrm>
            <a:off x="7104063" y="2320888"/>
            <a:ext cx="4537073" cy="3987837"/>
          </a:xfrm>
        </p:spPr>
        <p:txBody>
          <a:bodyPr anchor="t">
            <a:normAutofit/>
          </a:bodyPr>
          <a:lstStyle/>
          <a:p>
            <a:pPr>
              <a:lnSpc>
                <a:spcPct val="115000"/>
              </a:lnSpc>
            </a:pPr>
            <a:r>
              <a:rPr lang="en-CA" sz="2400" dirty="0"/>
              <a:t>Same elements create cortisol and human growth hormone (HGH)</a:t>
            </a:r>
          </a:p>
          <a:p>
            <a:pPr>
              <a:lnSpc>
                <a:spcPct val="115000"/>
              </a:lnSpc>
            </a:pPr>
            <a:r>
              <a:rPr lang="en-CA" sz="2400" dirty="0"/>
              <a:t>Cortisol up, HGH down</a:t>
            </a:r>
          </a:p>
          <a:p>
            <a:pPr>
              <a:lnSpc>
                <a:spcPct val="115000"/>
              </a:lnSpc>
            </a:pPr>
            <a:r>
              <a:rPr lang="en-CA" sz="2400" dirty="0"/>
              <a:t>Less HGH reduces the body’s ability to heal and fight disease</a:t>
            </a:r>
          </a:p>
        </p:txBody>
      </p:sp>
    </p:spTree>
    <p:extLst>
      <p:ext uri="{BB962C8B-B14F-4D97-AF65-F5344CB8AC3E}">
        <p14:creationId xmlns:p14="http://schemas.microsoft.com/office/powerpoint/2010/main" val="15270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CBEC-E914-15C6-6960-E772881312E4}"/>
              </a:ext>
            </a:extLst>
          </p:cNvPr>
          <p:cNvSpPr>
            <a:spLocks noGrp="1"/>
          </p:cNvSpPr>
          <p:nvPr>
            <p:ph type="title"/>
          </p:nvPr>
        </p:nvSpPr>
        <p:spPr>
          <a:xfrm>
            <a:off x="540000" y="540000"/>
            <a:ext cx="6242937" cy="4796275"/>
          </a:xfrm>
        </p:spPr>
        <p:txBody>
          <a:bodyPr/>
          <a:lstStyle/>
          <a:p>
            <a:r>
              <a:rPr lang="en-CA" dirty="0"/>
              <a:t>Psychological Processing</a:t>
            </a:r>
          </a:p>
        </p:txBody>
      </p:sp>
      <p:graphicFrame>
        <p:nvGraphicFramePr>
          <p:cNvPr id="4" name="Diagram 3">
            <a:extLst>
              <a:ext uri="{FF2B5EF4-FFF2-40B4-BE49-F238E27FC236}">
                <a16:creationId xmlns:a16="http://schemas.microsoft.com/office/drawing/2014/main" id="{184B9F2D-5D30-B3CB-BCDC-7C64C917C33E}"/>
              </a:ext>
            </a:extLst>
          </p:cNvPr>
          <p:cNvGraphicFramePr/>
          <p:nvPr>
            <p:extLst>
              <p:ext uri="{D42A27DB-BD31-4B8C-83A1-F6EECF244321}">
                <p14:modId xmlns:p14="http://schemas.microsoft.com/office/powerpoint/2010/main" val="2737717207"/>
              </p:ext>
            </p:extLst>
          </p:nvPr>
        </p:nvGraphicFramePr>
        <p:xfrm>
          <a:off x="4312693" y="1"/>
          <a:ext cx="896114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90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098D-D685-A13F-2691-3607307EAD34}"/>
              </a:ext>
            </a:extLst>
          </p:cNvPr>
          <p:cNvSpPr>
            <a:spLocks noGrp="1"/>
          </p:cNvSpPr>
          <p:nvPr>
            <p:ph type="title"/>
          </p:nvPr>
        </p:nvSpPr>
        <p:spPr/>
        <p:txBody>
          <a:bodyPr/>
          <a:lstStyle/>
          <a:p>
            <a:r>
              <a:rPr lang="en-CA" dirty="0"/>
              <a:t>What turns stress into trauma?</a:t>
            </a:r>
          </a:p>
        </p:txBody>
      </p:sp>
      <p:graphicFrame>
        <p:nvGraphicFramePr>
          <p:cNvPr id="5" name="Content Placeholder 2">
            <a:extLst>
              <a:ext uri="{FF2B5EF4-FFF2-40B4-BE49-F238E27FC236}">
                <a16:creationId xmlns:a16="http://schemas.microsoft.com/office/drawing/2014/main" id="{291C213F-0B6E-AE8E-F439-D8E04D4FB38D}"/>
              </a:ext>
            </a:extLst>
          </p:cNvPr>
          <p:cNvGraphicFramePr>
            <a:graphicFrameLocks noGrp="1"/>
          </p:cNvGraphicFramePr>
          <p:nvPr>
            <p:ph idx="1"/>
            <p:extLst>
              <p:ext uri="{D42A27DB-BD31-4B8C-83A1-F6EECF244321}">
                <p14:modId xmlns:p14="http://schemas.microsoft.com/office/powerpoint/2010/main" val="1225365941"/>
              </p:ext>
            </p:extLst>
          </p:nvPr>
        </p:nvGraphicFramePr>
        <p:xfrm>
          <a:off x="540000" y="1700409"/>
          <a:ext cx="11101136" cy="4608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84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07C163-87AF-4BC4-ADE2-4E5EAFEEE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F696E8E-5A50-4F12-9E0B-502F850615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12" name="Rectangle 11">
              <a:extLst>
                <a:ext uri="{FF2B5EF4-FFF2-40B4-BE49-F238E27FC236}">
                  <a16:creationId xmlns:a16="http://schemas.microsoft.com/office/drawing/2014/main" id="{AB8A07F7-656D-4B06-860B-4290325213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D932A44-B2F8-4EA5-A529-D1EF350CB6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4211287-5AF6-4DE8-9550-CE2475D625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935D3D5B-2BDE-4FFA-AD19-2A6FA11B44F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65141913-6183-49C2-BACE-61AF50181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CBF2F32-98FF-4601-8322-C5E0724D9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1AF3E2D8-35DA-4B2D-891A-A1594F7DB5D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4543934E-E678-45FF-8C62-1EF71BABE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9B54ED7-1C7F-4C59-B1CB-84D3D9C21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ABFC7E0-9992-4076-88C6-3354EB12EB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19C03209-5BD8-4B0B-847E-430FFF592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2">
                  <a:alpha val="40000"/>
                </a:schemeClr>
              </a:gs>
              <a:gs pos="100000">
                <a:schemeClr val="bg2">
                  <a:alpha val="80000"/>
                </a:scheme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86789DC-EE57-0867-9CFF-5CC9AF9ED45E}"/>
              </a:ext>
            </a:extLst>
          </p:cNvPr>
          <p:cNvSpPr>
            <a:spLocks noGrp="1"/>
          </p:cNvSpPr>
          <p:nvPr>
            <p:ph type="title"/>
          </p:nvPr>
        </p:nvSpPr>
        <p:spPr>
          <a:xfrm>
            <a:off x="550863" y="540001"/>
            <a:ext cx="11075080" cy="979053"/>
          </a:xfrm>
        </p:spPr>
        <p:txBody>
          <a:bodyPr anchor="t">
            <a:normAutofit/>
          </a:bodyPr>
          <a:lstStyle/>
          <a:p>
            <a:r>
              <a:rPr lang="en-CA" dirty="0"/>
              <a:t>Ways to Mitigate Stress</a:t>
            </a:r>
          </a:p>
        </p:txBody>
      </p:sp>
      <p:graphicFrame>
        <p:nvGraphicFramePr>
          <p:cNvPr id="5" name="Content Placeholder 2">
            <a:extLst>
              <a:ext uri="{FF2B5EF4-FFF2-40B4-BE49-F238E27FC236}">
                <a16:creationId xmlns:a16="http://schemas.microsoft.com/office/drawing/2014/main" id="{6DBD691E-7639-D70D-D63F-652DCE33A6D3}"/>
              </a:ext>
            </a:extLst>
          </p:cNvPr>
          <p:cNvGraphicFramePr>
            <a:graphicFrameLocks noGrp="1"/>
          </p:cNvGraphicFramePr>
          <p:nvPr>
            <p:ph idx="1"/>
            <p:extLst>
              <p:ext uri="{D42A27DB-BD31-4B8C-83A1-F6EECF244321}">
                <p14:modId xmlns:p14="http://schemas.microsoft.com/office/powerpoint/2010/main" val="1181659829"/>
              </p:ext>
            </p:extLst>
          </p:nvPr>
        </p:nvGraphicFramePr>
        <p:xfrm>
          <a:off x="476104" y="1984582"/>
          <a:ext cx="11101388" cy="377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571183"/>
      </p:ext>
    </p:extLst>
  </p:cSld>
  <p:clrMapOvr>
    <a:masterClrMapping/>
  </p:clrMapOvr>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2.xml><?xml version="1.0" encoding="utf-8"?>
<a:theme xmlns:a="http://schemas.openxmlformats.org/drawingml/2006/main" name="BrushVTI">
  <a:themeElements>
    <a:clrScheme name="AnalogousFromLightSeedLeftStep">
      <a:dk1>
        <a:srgbClr val="000000"/>
      </a:dk1>
      <a:lt1>
        <a:srgbClr val="FFFFFF"/>
      </a:lt1>
      <a:dk2>
        <a:srgbClr val="243241"/>
      </a:dk2>
      <a:lt2>
        <a:srgbClr val="E2E5E8"/>
      </a:lt2>
      <a:accent1>
        <a:srgbClr val="BA9C80"/>
      </a:accent1>
      <a:accent2>
        <a:srgbClr val="BA827F"/>
      </a:accent2>
      <a:accent3>
        <a:srgbClr val="C594A6"/>
      </a:accent3>
      <a:accent4>
        <a:srgbClr val="BA7FAD"/>
      </a:accent4>
      <a:accent5>
        <a:srgbClr val="BC94C5"/>
      </a:accent5>
      <a:accent6>
        <a:srgbClr val="967FBA"/>
      </a:accent6>
      <a:hlink>
        <a:srgbClr val="5E85A8"/>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17329</TotalTime>
  <Words>1231</Words>
  <Application>Microsoft Office PowerPoint</Application>
  <PresentationFormat>Widescreen</PresentationFormat>
  <Paragraphs>159</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Aptos</vt:lpstr>
      <vt:lpstr>Arial</vt:lpstr>
      <vt:lpstr>Asap</vt:lpstr>
      <vt:lpstr>Century Gothic</vt:lpstr>
      <vt:lpstr>inherit</vt:lpstr>
      <vt:lpstr>Roboto</vt:lpstr>
      <vt:lpstr>GlowVTI</vt:lpstr>
      <vt:lpstr>BrushVTI</vt:lpstr>
      <vt:lpstr>Mental Health Strategies for Reducing Stress in the Workplace</vt:lpstr>
      <vt:lpstr>Setting Expectations</vt:lpstr>
      <vt:lpstr>Learning Outcomes</vt:lpstr>
      <vt:lpstr>Stress Response</vt:lpstr>
      <vt:lpstr>Physiological Processes</vt:lpstr>
      <vt:lpstr>Physiological Processes</vt:lpstr>
      <vt:lpstr>Psychological Processing</vt:lpstr>
      <vt:lpstr>What turns stress into trauma?</vt:lpstr>
      <vt:lpstr>Ways to Mitigate Stress</vt:lpstr>
      <vt:lpstr>Creating Balance in Stress-filled Lives</vt:lpstr>
      <vt:lpstr>Body – Mind Connection</vt:lpstr>
      <vt:lpstr>Emotional Freedom Techniques (aka Tapping)</vt:lpstr>
      <vt:lpstr>Typical Tapping Sequence</vt:lpstr>
      <vt:lpstr>Grounding Techniques</vt:lpstr>
      <vt:lpstr>Scenario</vt:lpstr>
      <vt:lpstr>Returning Yourself to Safety</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 and EFT</dc:title>
  <dc:creator>Sybille Sanderson</dc:creator>
  <cp:lastModifiedBy>Sybille Sanderson</cp:lastModifiedBy>
  <cp:revision>33</cp:revision>
  <cp:lastPrinted>2024-04-02T20:07:01Z</cp:lastPrinted>
  <dcterms:created xsi:type="dcterms:W3CDTF">2024-02-25T17:32:18Z</dcterms:created>
  <dcterms:modified xsi:type="dcterms:W3CDTF">2024-11-14T07:30:09Z</dcterms:modified>
</cp:coreProperties>
</file>